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87"/>
  </p:notesMasterIdLst>
  <p:sldIdLst>
    <p:sldId id="257" r:id="rId6"/>
    <p:sldId id="301" r:id="rId7"/>
    <p:sldId id="302" r:id="rId8"/>
    <p:sldId id="303" r:id="rId9"/>
    <p:sldId id="351" r:id="rId10"/>
    <p:sldId id="304" r:id="rId11"/>
    <p:sldId id="352" r:id="rId12"/>
    <p:sldId id="355" r:id="rId13"/>
    <p:sldId id="306" r:id="rId14"/>
    <p:sldId id="305" r:id="rId15"/>
    <p:sldId id="354" r:id="rId16"/>
    <p:sldId id="353" r:id="rId17"/>
    <p:sldId id="307" r:id="rId18"/>
    <p:sldId id="308" r:id="rId19"/>
    <p:sldId id="309" r:id="rId20"/>
    <p:sldId id="310" r:id="rId21"/>
    <p:sldId id="311" r:id="rId22"/>
    <p:sldId id="358" r:id="rId23"/>
    <p:sldId id="360" r:id="rId24"/>
    <p:sldId id="362" r:id="rId25"/>
    <p:sldId id="312" r:id="rId26"/>
    <p:sldId id="313" r:id="rId27"/>
    <p:sldId id="314" r:id="rId28"/>
    <p:sldId id="315" r:id="rId29"/>
    <p:sldId id="316" r:id="rId30"/>
    <p:sldId id="356" r:id="rId31"/>
    <p:sldId id="357" r:id="rId32"/>
    <p:sldId id="361" r:id="rId33"/>
    <p:sldId id="376" r:id="rId34"/>
    <p:sldId id="379" r:id="rId35"/>
    <p:sldId id="381" r:id="rId36"/>
    <p:sldId id="382" r:id="rId37"/>
    <p:sldId id="384" r:id="rId38"/>
    <p:sldId id="383" r:id="rId39"/>
    <p:sldId id="385" r:id="rId40"/>
    <p:sldId id="375" r:id="rId41"/>
    <p:sldId id="318" r:id="rId42"/>
    <p:sldId id="271" r:id="rId43"/>
    <p:sldId id="320" r:id="rId44"/>
    <p:sldId id="319" r:id="rId45"/>
    <p:sldId id="322" r:id="rId46"/>
    <p:sldId id="344" r:id="rId47"/>
    <p:sldId id="321" r:id="rId48"/>
    <p:sldId id="323" r:id="rId49"/>
    <p:sldId id="324" r:id="rId50"/>
    <p:sldId id="326" r:id="rId51"/>
    <p:sldId id="363" r:id="rId52"/>
    <p:sldId id="364" r:id="rId53"/>
    <p:sldId id="345" r:id="rId54"/>
    <p:sldId id="327" r:id="rId55"/>
    <p:sldId id="328" r:id="rId56"/>
    <p:sldId id="365" r:id="rId57"/>
    <p:sldId id="366" r:id="rId58"/>
    <p:sldId id="346" r:id="rId59"/>
    <p:sldId id="329" r:id="rId60"/>
    <p:sldId id="330" r:id="rId61"/>
    <p:sldId id="331" r:id="rId62"/>
    <p:sldId id="332" r:id="rId63"/>
    <p:sldId id="333" r:id="rId64"/>
    <p:sldId id="367" r:id="rId65"/>
    <p:sldId id="368" r:id="rId66"/>
    <p:sldId id="347" r:id="rId67"/>
    <p:sldId id="334" r:id="rId68"/>
    <p:sldId id="335" r:id="rId69"/>
    <p:sldId id="369" r:id="rId70"/>
    <p:sldId id="370" r:id="rId71"/>
    <p:sldId id="349" r:id="rId72"/>
    <p:sldId id="336" r:id="rId73"/>
    <p:sldId id="337" r:id="rId74"/>
    <p:sldId id="338" r:id="rId75"/>
    <p:sldId id="339" r:id="rId76"/>
    <p:sldId id="341" r:id="rId77"/>
    <p:sldId id="340" r:id="rId78"/>
    <p:sldId id="342" r:id="rId79"/>
    <p:sldId id="371" r:id="rId80"/>
    <p:sldId id="372" r:id="rId81"/>
    <p:sldId id="377" r:id="rId82"/>
    <p:sldId id="343" r:id="rId83"/>
    <p:sldId id="373" r:id="rId84"/>
    <p:sldId id="374" r:id="rId85"/>
    <p:sldId id="38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BE9"/>
    <a:srgbClr val="29B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B7925-F5DB-442C-968B-07B42B843782}" v="288" dt="2021-02-22T15:18:50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4995" autoAdjust="0"/>
    <p:restoredTop sz="78582" autoAdjust="0"/>
  </p:normalViewPr>
  <p:slideViewPr>
    <p:cSldViewPr snapToGrid="0">
      <p:cViewPr varScale="1">
        <p:scale>
          <a:sx n="46" d="100"/>
          <a:sy n="46" d="100"/>
        </p:scale>
        <p:origin x="14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4" d="100"/>
          <a:sy n="44" d="100"/>
        </p:scale>
        <p:origin x="28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ates, Isabelle" userId="e03ffb72-7b31-484c-a1a6-29ee864a0981" providerId="ADAL" clId="{2D2B7925-F5DB-442C-968B-07B42B843782}"/>
    <pc:docChg chg="undo custSel addSld delSld modSld sldOrd">
      <pc:chgData name="Coates, Isabelle" userId="e03ffb72-7b31-484c-a1a6-29ee864a0981" providerId="ADAL" clId="{2D2B7925-F5DB-442C-968B-07B42B843782}" dt="2021-02-22T15:18:54.567" v="4148" actId="20577"/>
      <pc:docMkLst>
        <pc:docMk/>
      </pc:docMkLst>
      <pc:sldChg chg="addSp delSp modSp modNotesTx">
        <pc:chgData name="Coates, Isabelle" userId="e03ffb72-7b31-484c-a1a6-29ee864a0981" providerId="ADAL" clId="{2D2B7925-F5DB-442C-968B-07B42B843782}" dt="2021-02-22T13:31:21.859" v="2897" actId="20577"/>
        <pc:sldMkLst>
          <pc:docMk/>
          <pc:sldMk cId="1063933377" sldId="257"/>
        </pc:sldMkLst>
        <pc:spChg chg="mod">
          <ac:chgData name="Coates, Isabelle" userId="e03ffb72-7b31-484c-a1a6-29ee864a0981" providerId="ADAL" clId="{2D2B7925-F5DB-442C-968B-07B42B843782}" dt="2021-02-20T22:31:41.718" v="2891" actId="20577"/>
          <ac:spMkLst>
            <pc:docMk/>
            <pc:sldMk cId="1063933377" sldId="257"/>
            <ac:spMk id="2" creationId="{C9E2EDBF-A0DE-4B4E-98B6-730797C814D1}"/>
          </ac:spMkLst>
        </pc:spChg>
        <pc:spChg chg="add del mod">
          <ac:chgData name="Coates, Isabelle" userId="e03ffb72-7b31-484c-a1a6-29ee864a0981" providerId="ADAL" clId="{2D2B7925-F5DB-442C-968B-07B42B843782}" dt="2021-02-18T09:10:07.245" v="473"/>
          <ac:spMkLst>
            <pc:docMk/>
            <pc:sldMk cId="1063933377" sldId="257"/>
            <ac:spMk id="4" creationId="{518DC909-0225-4358-A7D7-E1DBEE5ED8CC}"/>
          </ac:spMkLst>
        </pc:spChg>
        <pc:spChg chg="add del mod">
          <ac:chgData name="Coates, Isabelle" userId="e03ffb72-7b31-484c-a1a6-29ee864a0981" providerId="ADAL" clId="{2D2B7925-F5DB-442C-968B-07B42B843782}" dt="2021-02-18T09:10:07.265" v="478"/>
          <ac:spMkLst>
            <pc:docMk/>
            <pc:sldMk cId="1063933377" sldId="257"/>
            <ac:spMk id="5" creationId="{BC8AADA0-ADC0-436B-8EC1-8CC79EE62155}"/>
          </ac:spMkLst>
        </pc:spChg>
        <pc:spChg chg="add del mod">
          <ac:chgData name="Coates, Isabelle" userId="e03ffb72-7b31-484c-a1a6-29ee864a0981" providerId="ADAL" clId="{2D2B7925-F5DB-442C-968B-07B42B843782}" dt="2021-02-18T09:10:07.276" v="483"/>
          <ac:spMkLst>
            <pc:docMk/>
            <pc:sldMk cId="1063933377" sldId="257"/>
            <ac:spMk id="6" creationId="{54CF99A0-1DD6-489A-B3DC-83E825B3A18B}"/>
          </ac:spMkLst>
        </pc:spChg>
        <pc:spChg chg="add del mod">
          <ac:chgData name="Coates, Isabelle" userId="e03ffb72-7b31-484c-a1a6-29ee864a0981" providerId="ADAL" clId="{2D2B7925-F5DB-442C-968B-07B42B843782}" dt="2021-02-18T09:10:07.294" v="488"/>
          <ac:spMkLst>
            <pc:docMk/>
            <pc:sldMk cId="1063933377" sldId="257"/>
            <ac:spMk id="7" creationId="{FE5F446A-F335-4450-95E1-3A02497AE904}"/>
          </ac:spMkLst>
        </pc:spChg>
        <pc:spChg chg="add del mod">
          <ac:chgData name="Coates, Isabelle" userId="e03ffb72-7b31-484c-a1a6-29ee864a0981" providerId="ADAL" clId="{2D2B7925-F5DB-442C-968B-07B42B843782}" dt="2021-02-18T09:10:07.306" v="493"/>
          <ac:spMkLst>
            <pc:docMk/>
            <pc:sldMk cId="1063933377" sldId="257"/>
            <ac:spMk id="9" creationId="{45994380-23F9-4811-9976-38DA0DEEC0B5}"/>
          </ac:spMkLst>
        </pc:spChg>
        <pc:spChg chg="add del mod">
          <ac:chgData name="Coates, Isabelle" userId="e03ffb72-7b31-484c-a1a6-29ee864a0981" providerId="ADAL" clId="{2D2B7925-F5DB-442C-968B-07B42B843782}" dt="2021-02-18T09:10:07.316" v="498"/>
          <ac:spMkLst>
            <pc:docMk/>
            <pc:sldMk cId="1063933377" sldId="257"/>
            <ac:spMk id="11" creationId="{B0EE2989-DC6B-479F-98C7-65C289F08A01}"/>
          </ac:spMkLst>
        </pc:spChg>
        <pc:spChg chg="add del mod">
          <ac:chgData name="Coates, Isabelle" userId="e03ffb72-7b31-484c-a1a6-29ee864a0981" providerId="ADAL" clId="{2D2B7925-F5DB-442C-968B-07B42B843782}" dt="2021-02-18T09:10:07.326" v="503"/>
          <ac:spMkLst>
            <pc:docMk/>
            <pc:sldMk cId="1063933377" sldId="257"/>
            <ac:spMk id="12" creationId="{8FD9A815-1D50-4AF8-A7C8-F7B61FE38D94}"/>
          </ac:spMkLst>
        </pc:spChg>
        <pc:spChg chg="add del mod">
          <ac:chgData name="Coates, Isabelle" userId="e03ffb72-7b31-484c-a1a6-29ee864a0981" providerId="ADAL" clId="{2D2B7925-F5DB-442C-968B-07B42B843782}" dt="2021-02-18T09:10:07.334" v="508"/>
          <ac:spMkLst>
            <pc:docMk/>
            <pc:sldMk cId="1063933377" sldId="257"/>
            <ac:spMk id="13" creationId="{F8242705-C19D-4A4F-B8FD-0F0548E5C8F0}"/>
          </ac:spMkLst>
        </pc:spChg>
        <pc:spChg chg="add del mod">
          <ac:chgData name="Coates, Isabelle" userId="e03ffb72-7b31-484c-a1a6-29ee864a0981" providerId="ADAL" clId="{2D2B7925-F5DB-442C-968B-07B42B843782}" dt="2021-02-18T09:10:07.354" v="513"/>
          <ac:spMkLst>
            <pc:docMk/>
            <pc:sldMk cId="1063933377" sldId="257"/>
            <ac:spMk id="14" creationId="{96C470B8-70B2-468D-ADAF-98F5974C88AA}"/>
          </ac:spMkLst>
        </pc:spChg>
        <pc:spChg chg="add del mod">
          <ac:chgData name="Coates, Isabelle" userId="e03ffb72-7b31-484c-a1a6-29ee864a0981" providerId="ADAL" clId="{2D2B7925-F5DB-442C-968B-07B42B843782}" dt="2021-02-18T09:10:07.366" v="518"/>
          <ac:spMkLst>
            <pc:docMk/>
            <pc:sldMk cId="1063933377" sldId="257"/>
            <ac:spMk id="15" creationId="{3A7F9BC9-12E1-4141-A8E8-1D0A7C89167C}"/>
          </ac:spMkLst>
        </pc:spChg>
      </pc:sldChg>
      <pc:sldChg chg="modNotesTx">
        <pc:chgData name="Coates, Isabelle" userId="e03ffb72-7b31-484c-a1a6-29ee864a0981" providerId="ADAL" clId="{2D2B7925-F5DB-442C-968B-07B42B843782}" dt="2021-02-22T15:18:54.567" v="4148" actId="20577"/>
        <pc:sldMkLst>
          <pc:docMk/>
          <pc:sldMk cId="1942639492" sldId="271"/>
        </pc:sldMkLst>
      </pc:sldChg>
      <pc:sldChg chg="modNotesTx">
        <pc:chgData name="Coates, Isabelle" userId="e03ffb72-7b31-484c-a1a6-29ee864a0981" providerId="ADAL" clId="{2D2B7925-F5DB-442C-968B-07B42B843782}" dt="2021-02-22T13:32:15.140" v="2936" actId="20577"/>
        <pc:sldMkLst>
          <pc:docMk/>
          <pc:sldMk cId="249518684" sldId="301"/>
        </pc:sldMkLst>
      </pc:sldChg>
      <pc:sldChg chg="modSp modNotesTx">
        <pc:chgData name="Coates, Isabelle" userId="e03ffb72-7b31-484c-a1a6-29ee864a0981" providerId="ADAL" clId="{2D2B7925-F5DB-442C-968B-07B42B843782}" dt="2021-02-22T13:32:32.011" v="2961" actId="20577"/>
        <pc:sldMkLst>
          <pc:docMk/>
          <pc:sldMk cId="3171450875" sldId="302"/>
        </pc:sldMkLst>
        <pc:spChg chg="mod">
          <ac:chgData name="Coates, Isabelle" userId="e03ffb72-7b31-484c-a1a6-29ee864a0981" providerId="ADAL" clId="{2D2B7925-F5DB-442C-968B-07B42B843782}" dt="2021-02-20T17:30:57.461" v="2854" actId="20577"/>
          <ac:spMkLst>
            <pc:docMk/>
            <pc:sldMk cId="3171450875" sldId="302"/>
            <ac:spMk id="9" creationId="{98E1078F-3A4D-4292-990B-BCAFDE64CCAB}"/>
          </ac:spMkLst>
        </pc:spChg>
      </pc:sldChg>
      <pc:sldChg chg="ord modNotesTx">
        <pc:chgData name="Coates, Isabelle" userId="e03ffb72-7b31-484c-a1a6-29ee864a0981" providerId="ADAL" clId="{2D2B7925-F5DB-442C-968B-07B42B843782}" dt="2021-02-22T13:36:24.239" v="2970" actId="20577"/>
        <pc:sldMkLst>
          <pc:docMk/>
          <pc:sldMk cId="3916289432" sldId="304"/>
        </pc:sldMkLst>
      </pc:sldChg>
      <pc:sldChg chg="modSp">
        <pc:chgData name="Coates, Isabelle" userId="e03ffb72-7b31-484c-a1a6-29ee864a0981" providerId="ADAL" clId="{2D2B7925-F5DB-442C-968B-07B42B843782}" dt="2021-02-20T17:33:00.005" v="2867" actId="20577"/>
        <pc:sldMkLst>
          <pc:docMk/>
          <pc:sldMk cId="935338886" sldId="305"/>
        </pc:sldMkLst>
        <pc:spChg chg="mod">
          <ac:chgData name="Coates, Isabelle" userId="e03ffb72-7b31-484c-a1a6-29ee864a0981" providerId="ADAL" clId="{2D2B7925-F5DB-442C-968B-07B42B843782}" dt="2021-02-20T17:33:00.005" v="2867" actId="20577"/>
          <ac:spMkLst>
            <pc:docMk/>
            <pc:sldMk cId="935338886" sldId="305"/>
            <ac:spMk id="6" creationId="{31618825-533D-4947-95D3-DFA9BC0CF1D7}"/>
          </ac:spMkLst>
        </pc:spChg>
      </pc:sldChg>
      <pc:sldChg chg="modSp">
        <pc:chgData name="Coates, Isabelle" userId="e03ffb72-7b31-484c-a1a6-29ee864a0981" providerId="ADAL" clId="{2D2B7925-F5DB-442C-968B-07B42B843782}" dt="2021-02-20T17:32:50.520" v="2861" actId="1076"/>
        <pc:sldMkLst>
          <pc:docMk/>
          <pc:sldMk cId="608464315" sldId="308"/>
        </pc:sldMkLst>
        <pc:spChg chg="mod">
          <ac:chgData name="Coates, Isabelle" userId="e03ffb72-7b31-484c-a1a6-29ee864a0981" providerId="ADAL" clId="{2D2B7925-F5DB-442C-968B-07B42B843782}" dt="2021-02-20T17:32:50.520" v="2861" actId="1076"/>
          <ac:spMkLst>
            <pc:docMk/>
            <pc:sldMk cId="608464315" sldId="308"/>
            <ac:spMk id="6" creationId="{31618825-533D-4947-95D3-DFA9BC0CF1D7}"/>
          </ac:spMkLst>
        </pc:spChg>
      </pc:sldChg>
      <pc:sldChg chg="modNotesTx">
        <pc:chgData name="Coates, Isabelle" userId="e03ffb72-7b31-484c-a1a6-29ee864a0981" providerId="ADAL" clId="{2D2B7925-F5DB-442C-968B-07B42B843782}" dt="2021-02-22T13:37:56.435" v="2971" actId="20577"/>
        <pc:sldMkLst>
          <pc:docMk/>
          <pc:sldMk cId="3999273655" sldId="309"/>
        </pc:sldMkLst>
      </pc:sldChg>
      <pc:sldChg chg="addSp delSp modSp">
        <pc:chgData name="Coates, Isabelle" userId="e03ffb72-7b31-484c-a1a6-29ee864a0981" providerId="ADAL" clId="{2D2B7925-F5DB-442C-968B-07B42B843782}" dt="2021-02-22T13:40:15.104" v="3013" actId="20577"/>
        <pc:sldMkLst>
          <pc:docMk/>
          <pc:sldMk cId="539589320" sldId="311"/>
        </pc:sldMkLst>
        <pc:spChg chg="mod">
          <ac:chgData name="Coates, Isabelle" userId="e03ffb72-7b31-484c-a1a6-29ee864a0981" providerId="ADAL" clId="{2D2B7925-F5DB-442C-968B-07B42B843782}" dt="2021-02-22T13:40:15.104" v="3013" actId="20577"/>
          <ac:spMkLst>
            <pc:docMk/>
            <pc:sldMk cId="539589320" sldId="311"/>
            <ac:spMk id="3" creationId="{7861A122-0236-4D55-929B-E0DE25035843}"/>
          </ac:spMkLst>
        </pc:spChg>
        <pc:spChg chg="add del">
          <ac:chgData name="Coates, Isabelle" userId="e03ffb72-7b31-484c-a1a6-29ee864a0981" providerId="ADAL" clId="{2D2B7925-F5DB-442C-968B-07B42B843782}" dt="2021-02-22T13:39:42.436" v="2981"/>
          <ac:spMkLst>
            <pc:docMk/>
            <pc:sldMk cId="539589320" sldId="311"/>
            <ac:spMk id="4" creationId="{107DBD51-07FF-4C0E-AF92-E3E7C93E5C96}"/>
          </ac:spMkLst>
        </pc:spChg>
        <pc:picChg chg="mod">
          <ac:chgData name="Coates, Isabelle" userId="e03ffb72-7b31-484c-a1a6-29ee864a0981" providerId="ADAL" clId="{2D2B7925-F5DB-442C-968B-07B42B843782}" dt="2021-02-22T13:40:12.930" v="3012" actId="1076"/>
          <ac:picMkLst>
            <pc:docMk/>
            <pc:sldMk cId="539589320" sldId="311"/>
            <ac:picMk id="5" creationId="{9C7963B9-5126-446A-854E-9FE47060D3C6}"/>
          </ac:picMkLst>
        </pc:picChg>
      </pc:sldChg>
      <pc:sldChg chg="modNotesTx">
        <pc:chgData name="Coates, Isabelle" userId="e03ffb72-7b31-484c-a1a6-29ee864a0981" providerId="ADAL" clId="{2D2B7925-F5DB-442C-968B-07B42B843782}" dt="2021-02-22T13:43:03.520" v="3146" actId="20577"/>
        <pc:sldMkLst>
          <pc:docMk/>
          <pc:sldMk cId="955135549" sldId="313"/>
        </pc:sldMkLst>
      </pc:sldChg>
      <pc:sldChg chg="modNotesTx">
        <pc:chgData name="Coates, Isabelle" userId="e03ffb72-7b31-484c-a1a6-29ee864a0981" providerId="ADAL" clId="{2D2B7925-F5DB-442C-968B-07B42B843782}" dt="2021-02-22T13:46:40.715" v="3519" actId="20577"/>
        <pc:sldMkLst>
          <pc:docMk/>
          <pc:sldMk cId="4276567256" sldId="314"/>
        </pc:sldMkLst>
      </pc:sldChg>
      <pc:sldChg chg="addSp delSp modSp ord modNotesTx">
        <pc:chgData name="Coates, Isabelle" userId="e03ffb72-7b31-484c-a1a6-29ee864a0981" providerId="ADAL" clId="{2D2B7925-F5DB-442C-968B-07B42B843782}" dt="2021-02-22T13:48:10.760" v="3524" actId="20577"/>
        <pc:sldMkLst>
          <pc:docMk/>
          <pc:sldMk cId="539117856" sldId="315"/>
        </pc:sldMkLst>
        <pc:graphicFrameChg chg="add del modGraphic">
          <ac:chgData name="Coates, Isabelle" userId="e03ffb72-7b31-484c-a1a6-29ee864a0981" providerId="ADAL" clId="{2D2B7925-F5DB-442C-968B-07B42B843782}" dt="2021-02-22T13:47:13.364" v="3523" actId="478"/>
          <ac:graphicFrameMkLst>
            <pc:docMk/>
            <pc:sldMk cId="539117856" sldId="315"/>
            <ac:graphicFrameMk id="6" creationId="{F9983C28-0A44-4D6C-910E-88117D5EE8F0}"/>
          </ac:graphicFrameMkLst>
        </pc:graphicFrameChg>
      </pc:sldChg>
      <pc:sldChg chg="del">
        <pc:chgData name="Coates, Isabelle" userId="e03ffb72-7b31-484c-a1a6-29ee864a0981" providerId="ADAL" clId="{2D2B7925-F5DB-442C-968B-07B42B843782}" dt="2021-02-18T09:07:23.521" v="397" actId="2696"/>
        <pc:sldMkLst>
          <pc:docMk/>
          <pc:sldMk cId="4094069341" sldId="317"/>
        </pc:sldMkLst>
      </pc:sldChg>
      <pc:sldChg chg="modNotesTx">
        <pc:chgData name="Coates, Isabelle" userId="e03ffb72-7b31-484c-a1a6-29ee864a0981" providerId="ADAL" clId="{2D2B7925-F5DB-442C-968B-07B42B843782}" dt="2021-02-22T13:49:08.556" v="3525" actId="20577"/>
        <pc:sldMkLst>
          <pc:docMk/>
          <pc:sldMk cId="2234769247" sldId="318"/>
        </pc:sldMkLst>
      </pc:sldChg>
      <pc:sldChg chg="modNotesTx">
        <pc:chgData name="Coates, Isabelle" userId="e03ffb72-7b31-484c-a1a6-29ee864a0981" providerId="ADAL" clId="{2D2B7925-F5DB-442C-968B-07B42B843782}" dt="2021-02-22T13:49:53.047" v="3526" actId="20577"/>
        <pc:sldMkLst>
          <pc:docMk/>
          <pc:sldMk cId="142598259" sldId="319"/>
        </pc:sldMkLst>
      </pc:sldChg>
      <pc:sldChg chg="modNotesTx">
        <pc:chgData name="Coates, Isabelle" userId="e03ffb72-7b31-484c-a1a6-29ee864a0981" providerId="ADAL" clId="{2D2B7925-F5DB-442C-968B-07B42B843782}" dt="2021-02-22T13:52:18.732" v="3532" actId="20577"/>
        <pc:sldMkLst>
          <pc:docMk/>
          <pc:sldMk cId="2548485374" sldId="321"/>
        </pc:sldMkLst>
      </pc:sldChg>
      <pc:sldChg chg="modSp modNotesTx">
        <pc:chgData name="Coates, Isabelle" userId="e03ffb72-7b31-484c-a1a6-29ee864a0981" providerId="ADAL" clId="{2D2B7925-F5DB-442C-968B-07B42B843782}" dt="2021-02-22T13:51:29.682" v="3530" actId="20577"/>
        <pc:sldMkLst>
          <pc:docMk/>
          <pc:sldMk cId="1017273650" sldId="322"/>
        </pc:sldMkLst>
        <pc:spChg chg="mod">
          <ac:chgData name="Coates, Isabelle" userId="e03ffb72-7b31-484c-a1a6-29ee864a0981" providerId="ADAL" clId="{2D2B7925-F5DB-442C-968B-07B42B843782}" dt="2021-02-20T17:36:58.440" v="2890" actId="1076"/>
          <ac:spMkLst>
            <pc:docMk/>
            <pc:sldMk cId="1017273650" sldId="322"/>
            <ac:spMk id="9" creationId="{875840F3-50E3-42C1-9C3D-45006D7245B6}"/>
          </ac:spMkLst>
        </pc:spChg>
      </pc:sldChg>
      <pc:sldChg chg="modNotesTx">
        <pc:chgData name="Coates, Isabelle" userId="e03ffb72-7b31-484c-a1a6-29ee864a0981" providerId="ADAL" clId="{2D2B7925-F5DB-442C-968B-07B42B843782}" dt="2021-02-22T13:52:21.321" v="3534" actId="20577"/>
        <pc:sldMkLst>
          <pc:docMk/>
          <pc:sldMk cId="909098890" sldId="323"/>
        </pc:sldMkLst>
      </pc:sldChg>
      <pc:sldChg chg="ord">
        <pc:chgData name="Coates, Isabelle" userId="e03ffb72-7b31-484c-a1a6-29ee864a0981" providerId="ADAL" clId="{2D2B7925-F5DB-442C-968B-07B42B843782}" dt="2021-02-18T10:48:10.259" v="2444"/>
        <pc:sldMkLst>
          <pc:docMk/>
          <pc:sldMk cId="1929844168" sldId="326"/>
        </pc:sldMkLst>
      </pc:sldChg>
      <pc:sldChg chg="modSp modNotesTx">
        <pc:chgData name="Coates, Isabelle" userId="e03ffb72-7b31-484c-a1a6-29ee864a0981" providerId="ADAL" clId="{2D2B7925-F5DB-442C-968B-07B42B843782}" dt="2021-02-22T13:56:40.226" v="3740" actId="6549"/>
        <pc:sldMkLst>
          <pc:docMk/>
          <pc:sldMk cId="3822879653" sldId="327"/>
        </pc:sldMkLst>
        <pc:spChg chg="mod">
          <ac:chgData name="Coates, Isabelle" userId="e03ffb72-7b31-484c-a1a6-29ee864a0981" providerId="ADAL" clId="{2D2B7925-F5DB-442C-968B-07B42B843782}" dt="2021-02-18T11:46:18.779" v="2536"/>
          <ac:spMkLst>
            <pc:docMk/>
            <pc:sldMk cId="3822879653" sldId="327"/>
            <ac:spMk id="5" creationId="{7B3E3506-C0FA-4C00-887C-5A3E6101728A}"/>
          </ac:spMkLst>
        </pc:spChg>
      </pc:sldChg>
      <pc:sldChg chg="modNotesTx">
        <pc:chgData name="Coates, Isabelle" userId="e03ffb72-7b31-484c-a1a6-29ee864a0981" providerId="ADAL" clId="{2D2B7925-F5DB-442C-968B-07B42B843782}" dt="2021-02-22T13:56:20.321" v="3535" actId="20577"/>
        <pc:sldMkLst>
          <pc:docMk/>
          <pc:sldMk cId="3155868546" sldId="328"/>
        </pc:sldMkLst>
      </pc:sldChg>
      <pc:sldChg chg="modNotesTx">
        <pc:chgData name="Coates, Isabelle" userId="e03ffb72-7b31-484c-a1a6-29ee864a0981" providerId="ADAL" clId="{2D2B7925-F5DB-442C-968B-07B42B843782}" dt="2021-02-22T14:00:38.090" v="3742" actId="20577"/>
        <pc:sldMkLst>
          <pc:docMk/>
          <pc:sldMk cId="3756813875" sldId="334"/>
        </pc:sldMkLst>
      </pc:sldChg>
      <pc:sldChg chg="modNotesTx">
        <pc:chgData name="Coates, Isabelle" userId="e03ffb72-7b31-484c-a1a6-29ee864a0981" providerId="ADAL" clId="{2D2B7925-F5DB-442C-968B-07B42B843782}" dt="2021-02-22T14:16:46.837" v="3743" actId="20577"/>
        <pc:sldMkLst>
          <pc:docMk/>
          <pc:sldMk cId="1528757232" sldId="336"/>
        </pc:sldMkLst>
      </pc:sldChg>
      <pc:sldChg chg="addSp delSp modSp">
        <pc:chgData name="Coates, Isabelle" userId="e03ffb72-7b31-484c-a1a6-29ee864a0981" providerId="ADAL" clId="{2D2B7925-F5DB-442C-968B-07B42B843782}" dt="2021-02-22T14:26:10.853" v="3746" actId="1076"/>
        <pc:sldMkLst>
          <pc:docMk/>
          <pc:sldMk cId="1618218178" sldId="338"/>
        </pc:sldMkLst>
        <pc:picChg chg="del">
          <ac:chgData name="Coates, Isabelle" userId="e03ffb72-7b31-484c-a1a6-29ee864a0981" providerId="ADAL" clId="{2D2B7925-F5DB-442C-968B-07B42B843782}" dt="2021-02-22T14:25:05.574" v="3744" actId="478"/>
          <ac:picMkLst>
            <pc:docMk/>
            <pc:sldMk cId="1618218178" sldId="338"/>
            <ac:picMk id="3" creationId="{4C2F22D7-8129-41F1-B8FD-763E3F7920B5}"/>
          </ac:picMkLst>
        </pc:picChg>
        <pc:picChg chg="add mod">
          <ac:chgData name="Coates, Isabelle" userId="e03ffb72-7b31-484c-a1a6-29ee864a0981" providerId="ADAL" clId="{2D2B7925-F5DB-442C-968B-07B42B843782}" dt="2021-02-22T14:26:10.853" v="3746" actId="1076"/>
          <ac:picMkLst>
            <pc:docMk/>
            <pc:sldMk cId="1618218178" sldId="338"/>
            <ac:picMk id="4" creationId="{F1750AC5-62D8-4E48-8C34-BEFF0F9FD8CF}"/>
          </ac:picMkLst>
        </pc:picChg>
      </pc:sldChg>
      <pc:sldChg chg="modNotesTx">
        <pc:chgData name="Coates, Isabelle" userId="e03ffb72-7b31-484c-a1a6-29ee864a0981" providerId="ADAL" clId="{2D2B7925-F5DB-442C-968B-07B42B843782}" dt="2021-02-22T14:28:15.751" v="3749" actId="20577"/>
        <pc:sldMkLst>
          <pc:docMk/>
          <pc:sldMk cId="2021243762" sldId="339"/>
        </pc:sldMkLst>
      </pc:sldChg>
      <pc:sldChg chg="ord">
        <pc:chgData name="Coates, Isabelle" userId="e03ffb72-7b31-484c-a1a6-29ee864a0981" providerId="ADAL" clId="{2D2B7925-F5DB-442C-968B-07B42B843782}" dt="2021-02-22T14:42:09.638" v="4147"/>
        <pc:sldMkLst>
          <pc:docMk/>
          <pc:sldMk cId="4189044428" sldId="340"/>
        </pc:sldMkLst>
      </pc:sldChg>
      <pc:sldChg chg="modNotesTx">
        <pc:chgData name="Coates, Isabelle" userId="e03ffb72-7b31-484c-a1a6-29ee864a0981" providerId="ADAL" clId="{2D2B7925-F5DB-442C-968B-07B42B843782}" dt="2021-02-22T14:30:21.263" v="3758" actId="20577"/>
        <pc:sldMkLst>
          <pc:docMk/>
          <pc:sldMk cId="63278676" sldId="341"/>
        </pc:sldMkLst>
      </pc:sldChg>
      <pc:sldChg chg="ord modNotesTx">
        <pc:chgData name="Coates, Isabelle" userId="e03ffb72-7b31-484c-a1a6-29ee864a0981" providerId="ADAL" clId="{2D2B7925-F5DB-442C-968B-07B42B843782}" dt="2021-02-22T14:38:31.884" v="4145"/>
        <pc:sldMkLst>
          <pc:docMk/>
          <pc:sldMk cId="513452090" sldId="342"/>
        </pc:sldMkLst>
      </pc:sldChg>
      <pc:sldChg chg="modSp add ord">
        <pc:chgData name="Coates, Isabelle" userId="e03ffb72-7b31-484c-a1a6-29ee864a0981" providerId="ADAL" clId="{2D2B7925-F5DB-442C-968B-07B42B843782}" dt="2021-02-10T15:08:30.239" v="14" actId="5793"/>
        <pc:sldMkLst>
          <pc:docMk/>
          <pc:sldMk cId="1291415598" sldId="344"/>
        </pc:sldMkLst>
        <pc:spChg chg="mod">
          <ac:chgData name="Coates, Isabelle" userId="e03ffb72-7b31-484c-a1a6-29ee864a0981" providerId="ADAL" clId="{2D2B7925-F5DB-442C-968B-07B42B843782}" dt="2021-02-10T15:08:30.239" v="14" actId="5793"/>
          <ac:spMkLst>
            <pc:docMk/>
            <pc:sldMk cId="1291415598" sldId="344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2D2B7925-F5DB-442C-968B-07B42B843782}" dt="2021-02-10T15:08:54.609" v="29" actId="5793"/>
        <pc:sldMkLst>
          <pc:docMk/>
          <pc:sldMk cId="2249911953" sldId="345"/>
        </pc:sldMkLst>
        <pc:spChg chg="mod">
          <ac:chgData name="Coates, Isabelle" userId="e03ffb72-7b31-484c-a1a6-29ee864a0981" providerId="ADAL" clId="{2D2B7925-F5DB-442C-968B-07B42B843782}" dt="2021-02-10T15:08:54.609" v="29" actId="5793"/>
          <ac:spMkLst>
            <pc:docMk/>
            <pc:sldMk cId="2249911953" sldId="345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2D2B7925-F5DB-442C-968B-07B42B843782}" dt="2021-02-10T15:09:09.878" v="42" actId="20577"/>
        <pc:sldMkLst>
          <pc:docMk/>
          <pc:sldMk cId="3250260299" sldId="346"/>
        </pc:sldMkLst>
        <pc:spChg chg="mod">
          <ac:chgData name="Coates, Isabelle" userId="e03ffb72-7b31-484c-a1a6-29ee864a0981" providerId="ADAL" clId="{2D2B7925-F5DB-442C-968B-07B42B843782}" dt="2021-02-10T15:09:09.878" v="42" actId="20577"/>
          <ac:spMkLst>
            <pc:docMk/>
            <pc:sldMk cId="3250260299" sldId="346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2D2B7925-F5DB-442C-968B-07B42B843782}" dt="2021-02-10T15:09:41.052" v="68" actId="20577"/>
        <pc:sldMkLst>
          <pc:docMk/>
          <pc:sldMk cId="2830026878" sldId="347"/>
        </pc:sldMkLst>
        <pc:spChg chg="mod">
          <ac:chgData name="Coates, Isabelle" userId="e03ffb72-7b31-484c-a1a6-29ee864a0981" providerId="ADAL" clId="{2D2B7925-F5DB-442C-968B-07B42B843782}" dt="2021-02-10T15:09:41.052" v="68" actId="20577"/>
          <ac:spMkLst>
            <pc:docMk/>
            <pc:sldMk cId="2830026878" sldId="347"/>
            <ac:spMk id="2" creationId="{604BA904-64A6-4E10-9DC9-EB509DE97374}"/>
          </ac:spMkLst>
        </pc:spChg>
      </pc:sldChg>
      <pc:sldChg chg="modSp add del ord">
        <pc:chgData name="Coates, Isabelle" userId="e03ffb72-7b31-484c-a1a6-29ee864a0981" providerId="ADAL" clId="{2D2B7925-F5DB-442C-968B-07B42B843782}" dt="2021-02-10T15:10:49.813" v="126" actId="2696"/>
        <pc:sldMkLst>
          <pc:docMk/>
          <pc:sldMk cId="3733967243" sldId="348"/>
        </pc:sldMkLst>
        <pc:spChg chg="mod">
          <ac:chgData name="Coates, Isabelle" userId="e03ffb72-7b31-484c-a1a6-29ee864a0981" providerId="ADAL" clId="{2D2B7925-F5DB-442C-968B-07B42B843782}" dt="2021-02-10T15:10:26.950" v="113" actId="20577"/>
          <ac:spMkLst>
            <pc:docMk/>
            <pc:sldMk cId="3733967243" sldId="348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2D2B7925-F5DB-442C-968B-07B42B843782}" dt="2021-02-10T15:10:57.216" v="127"/>
        <pc:sldMkLst>
          <pc:docMk/>
          <pc:sldMk cId="3504292769" sldId="349"/>
        </pc:sldMkLst>
        <pc:spChg chg="mod">
          <ac:chgData name="Coates, Isabelle" userId="e03ffb72-7b31-484c-a1a6-29ee864a0981" providerId="ADAL" clId="{2D2B7925-F5DB-442C-968B-07B42B843782}" dt="2021-02-10T15:10:45.455" v="125" actId="20577"/>
          <ac:spMkLst>
            <pc:docMk/>
            <pc:sldMk cId="3504292769" sldId="349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2D2B7925-F5DB-442C-968B-07B42B843782}" dt="2021-02-10T15:11:21.034" v="136" actId="20577"/>
        <pc:sldMkLst>
          <pc:docMk/>
          <pc:sldMk cId="3659166643" sldId="350"/>
        </pc:sldMkLst>
        <pc:spChg chg="mod">
          <ac:chgData name="Coates, Isabelle" userId="e03ffb72-7b31-484c-a1a6-29ee864a0981" providerId="ADAL" clId="{2D2B7925-F5DB-442C-968B-07B42B843782}" dt="2021-02-10T15:11:21.034" v="136" actId="20577"/>
          <ac:spMkLst>
            <pc:docMk/>
            <pc:sldMk cId="3659166643" sldId="350"/>
            <ac:spMk id="2" creationId="{604BA904-64A6-4E10-9DC9-EB509DE97374}"/>
          </ac:spMkLst>
        </pc:spChg>
      </pc:sldChg>
      <pc:sldChg chg="addSp delSp modSp add del">
        <pc:chgData name="Coates, Isabelle" userId="e03ffb72-7b31-484c-a1a6-29ee864a0981" providerId="ADAL" clId="{2D2B7925-F5DB-442C-968B-07B42B843782}" dt="2021-02-22T13:35:51.436" v="2968" actId="1076"/>
        <pc:sldMkLst>
          <pc:docMk/>
          <pc:sldMk cId="118031966" sldId="351"/>
        </pc:sldMkLst>
        <pc:picChg chg="add mod">
          <ac:chgData name="Coates, Isabelle" userId="e03ffb72-7b31-484c-a1a6-29ee864a0981" providerId="ADAL" clId="{2D2B7925-F5DB-442C-968B-07B42B843782}" dt="2021-02-22T13:35:51.436" v="2968" actId="1076"/>
          <ac:picMkLst>
            <pc:docMk/>
            <pc:sldMk cId="118031966" sldId="351"/>
            <ac:picMk id="3" creationId="{C4FB2D0D-37FC-4EED-94E0-F996242592A2}"/>
          </ac:picMkLst>
        </pc:picChg>
        <pc:picChg chg="del">
          <ac:chgData name="Coates, Isabelle" userId="e03ffb72-7b31-484c-a1a6-29ee864a0981" providerId="ADAL" clId="{2D2B7925-F5DB-442C-968B-07B42B843782}" dt="2021-02-22T13:34:06.220" v="2964" actId="478"/>
          <ac:picMkLst>
            <pc:docMk/>
            <pc:sldMk cId="118031966" sldId="351"/>
            <ac:picMk id="5" creationId="{90947DD6-FA8E-4275-8B3D-9E642442A74A}"/>
          </ac:picMkLst>
        </pc:picChg>
      </pc:sldChg>
      <pc:sldChg chg="addSp delSp modSp add">
        <pc:chgData name="Coates, Isabelle" userId="e03ffb72-7b31-484c-a1a6-29ee864a0981" providerId="ADAL" clId="{2D2B7925-F5DB-442C-968B-07B42B843782}" dt="2021-02-20T17:33:24.649" v="2870" actId="1076"/>
        <pc:sldMkLst>
          <pc:docMk/>
          <pc:sldMk cId="686170079" sldId="352"/>
        </pc:sldMkLst>
        <pc:spChg chg="mod">
          <ac:chgData name="Coates, Isabelle" userId="e03ffb72-7b31-484c-a1a6-29ee864a0981" providerId="ADAL" clId="{2D2B7925-F5DB-442C-968B-07B42B843782}" dt="2021-02-11T14:21:36.296" v="170" actId="313"/>
          <ac:spMkLst>
            <pc:docMk/>
            <pc:sldMk cId="686170079" sldId="352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2D2B7925-F5DB-442C-968B-07B42B843782}" dt="2021-02-20T17:33:24.649" v="2870" actId="1076"/>
          <ac:spMkLst>
            <pc:docMk/>
            <pc:sldMk cId="686170079" sldId="352"/>
            <ac:spMk id="3" creationId="{27D3FB26-49E0-4545-A263-84B642F9778E}"/>
          </ac:spMkLst>
        </pc:spChg>
        <pc:picChg chg="del">
          <ac:chgData name="Coates, Isabelle" userId="e03ffb72-7b31-484c-a1a6-29ee864a0981" providerId="ADAL" clId="{2D2B7925-F5DB-442C-968B-07B42B843782}" dt="2021-02-11T14:21:38.060" v="171" actId="478"/>
          <ac:picMkLst>
            <pc:docMk/>
            <pc:sldMk cId="686170079" sldId="352"/>
            <ac:picMk id="5" creationId="{90947DD6-FA8E-4275-8B3D-9E642442A74A}"/>
          </ac:picMkLst>
        </pc:picChg>
      </pc:sldChg>
      <pc:sldChg chg="addSp delSp modSp add ord modNotesTx">
        <pc:chgData name="Coates, Isabelle" userId="e03ffb72-7b31-484c-a1a6-29ee864a0981" providerId="ADAL" clId="{2D2B7925-F5DB-442C-968B-07B42B843782}" dt="2021-02-18T09:04:27.421" v="396" actId="14100"/>
        <pc:sldMkLst>
          <pc:docMk/>
          <pc:sldMk cId="3439925116" sldId="353"/>
        </pc:sldMkLst>
        <pc:spChg chg="mod">
          <ac:chgData name="Coates, Isabelle" userId="e03ffb72-7b31-484c-a1a6-29ee864a0981" providerId="ADAL" clId="{2D2B7925-F5DB-442C-968B-07B42B843782}" dt="2021-02-11T14:24:42.790" v="224" actId="20577"/>
          <ac:spMkLst>
            <pc:docMk/>
            <pc:sldMk cId="3439925116" sldId="353"/>
            <ac:spMk id="2" creationId="{E9272F0E-1F23-4605-A360-8DD777B96560}"/>
          </ac:spMkLst>
        </pc:spChg>
        <pc:spChg chg="del">
          <ac:chgData name="Coates, Isabelle" userId="e03ffb72-7b31-484c-a1a6-29ee864a0981" providerId="ADAL" clId="{2D2B7925-F5DB-442C-968B-07B42B843782}" dt="2021-02-11T14:24:45.989" v="225" actId="478"/>
          <ac:spMkLst>
            <pc:docMk/>
            <pc:sldMk cId="3439925116" sldId="353"/>
            <ac:spMk id="3" creationId="{27D3FB26-49E0-4545-A263-84B642F9778E}"/>
          </ac:spMkLst>
        </pc:spChg>
        <pc:picChg chg="add mod">
          <ac:chgData name="Coates, Isabelle" userId="e03ffb72-7b31-484c-a1a6-29ee864a0981" providerId="ADAL" clId="{2D2B7925-F5DB-442C-968B-07B42B843782}" dt="2021-02-18T09:04:27.421" v="396" actId="14100"/>
          <ac:picMkLst>
            <pc:docMk/>
            <pc:sldMk cId="3439925116" sldId="353"/>
            <ac:picMk id="3" creationId="{9625DD75-9876-4073-8480-050064048975}"/>
          </ac:picMkLst>
        </pc:picChg>
        <pc:picChg chg="add del mod">
          <ac:chgData name="Coates, Isabelle" userId="e03ffb72-7b31-484c-a1a6-29ee864a0981" providerId="ADAL" clId="{2D2B7925-F5DB-442C-968B-07B42B843782}" dt="2021-02-18T09:01:19.796" v="393" actId="478"/>
          <ac:picMkLst>
            <pc:docMk/>
            <pc:sldMk cId="3439925116" sldId="353"/>
            <ac:picMk id="4" creationId="{1B2BF64F-AAD6-4062-98CF-30117931E421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20T17:34:06.675" v="2875" actId="2711"/>
        <pc:sldMkLst>
          <pc:docMk/>
          <pc:sldMk cId="3297966217" sldId="354"/>
        </pc:sldMkLst>
        <pc:spChg chg="mod">
          <ac:chgData name="Coates, Isabelle" userId="e03ffb72-7b31-484c-a1a6-29ee864a0981" providerId="ADAL" clId="{2D2B7925-F5DB-442C-968B-07B42B843782}" dt="2021-02-20T17:34:06.675" v="2875" actId="2711"/>
          <ac:spMkLst>
            <pc:docMk/>
            <pc:sldMk cId="3297966217" sldId="354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08:58:52.438" v="384"/>
          <ac:spMkLst>
            <pc:docMk/>
            <pc:sldMk cId="3297966217" sldId="354"/>
            <ac:spMk id="4" creationId="{9FDFF271-ABEF-436F-8B8B-F042E1884067}"/>
          </ac:spMkLst>
        </pc:spChg>
      </pc:sldChg>
      <pc:sldChg chg="add">
        <pc:chgData name="Coates, Isabelle" userId="e03ffb72-7b31-484c-a1a6-29ee864a0981" providerId="ADAL" clId="{2D2B7925-F5DB-442C-968B-07B42B843782}" dt="2021-02-18T09:01:05.538" v="390"/>
        <pc:sldMkLst>
          <pc:docMk/>
          <pc:sldMk cId="880389712" sldId="355"/>
        </pc:sldMkLst>
      </pc:sldChg>
      <pc:sldChg chg="addSp delSp modSp add ord">
        <pc:chgData name="Coates, Isabelle" userId="e03ffb72-7b31-484c-a1a6-29ee864a0981" providerId="ADAL" clId="{2D2B7925-F5DB-442C-968B-07B42B843782}" dt="2021-02-20T17:35:49.469" v="2882" actId="1076"/>
        <pc:sldMkLst>
          <pc:docMk/>
          <pc:sldMk cId="2245760924" sldId="356"/>
        </pc:sldMkLst>
        <pc:spChg chg="mod">
          <ac:chgData name="Coates, Isabelle" userId="e03ffb72-7b31-484c-a1a6-29ee864a0981" providerId="ADAL" clId="{2D2B7925-F5DB-442C-968B-07B42B843782}" dt="2021-02-20T17:35:49.469" v="2882" actId="1076"/>
          <ac:spMkLst>
            <pc:docMk/>
            <pc:sldMk cId="2245760924" sldId="356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09:09:44.895" v="465"/>
          <ac:spMkLst>
            <pc:docMk/>
            <pc:sldMk cId="2245760924" sldId="356"/>
            <ac:spMk id="4" creationId="{72F0FF4D-E1F2-48AF-B348-5086E4C986B2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0:32:40.256" v="2321" actId="15"/>
        <pc:sldMkLst>
          <pc:docMk/>
          <pc:sldMk cId="2400067338" sldId="357"/>
        </pc:sldMkLst>
        <pc:spChg chg="add mod">
          <ac:chgData name="Coates, Isabelle" userId="e03ffb72-7b31-484c-a1a6-29ee864a0981" providerId="ADAL" clId="{2D2B7925-F5DB-442C-968B-07B42B843782}" dt="2021-02-18T10:32:40.256" v="2321" actId="15"/>
          <ac:spMkLst>
            <pc:docMk/>
            <pc:sldMk cId="2400067338" sldId="357"/>
            <ac:spMk id="4" creationId="{1C9CD5C4-6D5B-4668-8DBA-6A098257C776}"/>
          </ac:spMkLst>
        </pc:spChg>
        <pc:spChg chg="add del">
          <ac:chgData name="Coates, Isabelle" userId="e03ffb72-7b31-484c-a1a6-29ee864a0981" providerId="ADAL" clId="{2D2B7925-F5DB-442C-968B-07B42B843782}" dt="2021-02-18T09:15:12.487" v="660"/>
          <ac:spMkLst>
            <pc:docMk/>
            <pc:sldMk cId="2400067338" sldId="357"/>
            <ac:spMk id="5" creationId="{C7A3AE55-77CF-49D6-A5BC-5F87BB253E38}"/>
          </ac:spMkLst>
        </pc:spChg>
        <pc:picChg chg="del">
          <ac:chgData name="Coates, Isabelle" userId="e03ffb72-7b31-484c-a1a6-29ee864a0981" providerId="ADAL" clId="{2D2B7925-F5DB-442C-968B-07B42B843782}" dt="2021-02-18T09:11:58.389" v="541" actId="478"/>
          <ac:picMkLst>
            <pc:docMk/>
            <pc:sldMk cId="2400067338" sldId="357"/>
            <ac:picMk id="3" creationId="{9625DD75-9876-4073-8480-050064048975}"/>
          </ac:picMkLst>
        </pc:picChg>
      </pc:sldChg>
      <pc:sldChg chg="modSp add ord">
        <pc:chgData name="Coates, Isabelle" userId="e03ffb72-7b31-484c-a1a6-29ee864a0981" providerId="ADAL" clId="{2D2B7925-F5DB-442C-968B-07B42B843782}" dt="2021-02-20T17:34:42.342" v="2880" actId="1076"/>
        <pc:sldMkLst>
          <pc:docMk/>
          <pc:sldMk cId="1481304377" sldId="358"/>
        </pc:sldMkLst>
        <pc:spChg chg="mod">
          <ac:chgData name="Coates, Isabelle" userId="e03ffb72-7b31-484c-a1a6-29ee864a0981" providerId="ADAL" clId="{2D2B7925-F5DB-442C-968B-07B42B843782}" dt="2021-02-20T17:34:42.342" v="2880" actId="1076"/>
          <ac:spMkLst>
            <pc:docMk/>
            <pc:sldMk cId="1481304377" sldId="358"/>
            <ac:spMk id="3" creationId="{27D3FB26-49E0-4545-A263-84B642F9778E}"/>
          </ac:spMkLst>
        </pc:spChg>
      </pc:sldChg>
      <pc:sldChg chg="add del ord">
        <pc:chgData name="Coates, Isabelle" userId="e03ffb72-7b31-484c-a1a6-29ee864a0981" providerId="ADAL" clId="{2D2B7925-F5DB-442C-968B-07B42B843782}" dt="2021-02-20T17:35:38.507" v="2881" actId="2696"/>
        <pc:sldMkLst>
          <pc:docMk/>
          <pc:sldMk cId="2037542943" sldId="359"/>
        </pc:sldMkLst>
      </pc:sldChg>
      <pc:sldChg chg="addSp delSp modSp add ord">
        <pc:chgData name="Coates, Isabelle" userId="e03ffb72-7b31-484c-a1a6-29ee864a0981" providerId="ADAL" clId="{2D2B7925-F5DB-442C-968B-07B42B843782}" dt="2021-02-18T10:30:12.881" v="2278" actId="732"/>
        <pc:sldMkLst>
          <pc:docMk/>
          <pc:sldMk cId="2130498569" sldId="360"/>
        </pc:sldMkLst>
        <pc:spChg chg="add mod">
          <ac:chgData name="Coates, Isabelle" userId="e03ffb72-7b31-484c-a1a6-29ee864a0981" providerId="ADAL" clId="{2D2B7925-F5DB-442C-968B-07B42B843782}" dt="2021-02-18T10:29:49.097" v="2274" actId="1076"/>
          <ac:spMkLst>
            <pc:docMk/>
            <pc:sldMk cId="2130498569" sldId="360"/>
            <ac:spMk id="14" creationId="{74935156-37E7-433B-96F9-D4D56E2F5D9A}"/>
          </ac:spMkLst>
        </pc:spChg>
        <pc:spChg chg="add mod">
          <ac:chgData name="Coates, Isabelle" userId="e03ffb72-7b31-484c-a1a6-29ee864a0981" providerId="ADAL" clId="{2D2B7925-F5DB-442C-968B-07B42B843782}" dt="2021-02-18T10:29:49.097" v="2274" actId="1076"/>
          <ac:spMkLst>
            <pc:docMk/>
            <pc:sldMk cId="2130498569" sldId="360"/>
            <ac:spMk id="15" creationId="{E4AA9D21-9D59-4B20-B76B-D8D9731BE6AB}"/>
          </ac:spMkLst>
        </pc:spChg>
        <pc:spChg chg="add mod">
          <ac:chgData name="Coates, Isabelle" userId="e03ffb72-7b31-484c-a1a6-29ee864a0981" providerId="ADAL" clId="{2D2B7925-F5DB-442C-968B-07B42B843782}" dt="2021-02-18T10:30:02.139" v="2276" actId="1076"/>
          <ac:spMkLst>
            <pc:docMk/>
            <pc:sldMk cId="2130498569" sldId="360"/>
            <ac:spMk id="16" creationId="{5A1D4454-9133-492B-90C2-DF3F0002B1BE}"/>
          </ac:spMkLst>
        </pc:spChg>
        <pc:picChg chg="del">
          <ac:chgData name="Coates, Isabelle" userId="e03ffb72-7b31-484c-a1a6-29ee864a0981" providerId="ADAL" clId="{2D2B7925-F5DB-442C-968B-07B42B843782}" dt="2021-02-18T09:47:11.512" v="1136" actId="478"/>
          <ac:picMkLst>
            <pc:docMk/>
            <pc:sldMk cId="2130498569" sldId="360"/>
            <ac:picMk id="3" creationId="{9625DD75-9876-4073-8480-050064048975}"/>
          </ac:picMkLst>
        </pc:picChg>
        <pc:picChg chg="add mod">
          <ac:chgData name="Coates, Isabelle" userId="e03ffb72-7b31-484c-a1a6-29ee864a0981" providerId="ADAL" clId="{2D2B7925-F5DB-442C-968B-07B42B843782}" dt="2021-02-18T10:29:49.097" v="2274" actId="1076"/>
          <ac:picMkLst>
            <pc:docMk/>
            <pc:sldMk cId="2130498569" sldId="360"/>
            <ac:picMk id="4" creationId="{BA9948ED-90B0-4905-99AA-4A3737718914}"/>
          </ac:picMkLst>
        </pc:picChg>
        <pc:picChg chg="add del mod">
          <ac:chgData name="Coates, Isabelle" userId="e03ffb72-7b31-484c-a1a6-29ee864a0981" providerId="ADAL" clId="{2D2B7925-F5DB-442C-968B-07B42B843782}" dt="2021-02-18T10:21:01.209" v="2042" actId="478"/>
          <ac:picMkLst>
            <pc:docMk/>
            <pc:sldMk cId="2130498569" sldId="360"/>
            <ac:picMk id="5" creationId="{EE2756DF-4DA9-4824-B00A-7B281E1E7185}"/>
          </ac:picMkLst>
        </pc:picChg>
        <pc:picChg chg="add del mod">
          <ac:chgData name="Coates, Isabelle" userId="e03ffb72-7b31-484c-a1a6-29ee864a0981" providerId="ADAL" clId="{2D2B7925-F5DB-442C-968B-07B42B843782}" dt="2021-02-18T10:20:16.973" v="2035" actId="478"/>
          <ac:picMkLst>
            <pc:docMk/>
            <pc:sldMk cId="2130498569" sldId="360"/>
            <ac:picMk id="6" creationId="{12327747-9222-44A2-A683-AF0DB6D83BD4}"/>
          </ac:picMkLst>
        </pc:picChg>
        <pc:picChg chg="add mod">
          <ac:chgData name="Coates, Isabelle" userId="e03ffb72-7b31-484c-a1a6-29ee864a0981" providerId="ADAL" clId="{2D2B7925-F5DB-442C-968B-07B42B843782}" dt="2021-02-18T10:29:49.097" v="2274" actId="1076"/>
          <ac:picMkLst>
            <pc:docMk/>
            <pc:sldMk cId="2130498569" sldId="360"/>
            <ac:picMk id="7" creationId="{E9E24305-3830-44A5-9B1A-80D12729518E}"/>
          </ac:picMkLst>
        </pc:picChg>
        <pc:picChg chg="add mod">
          <ac:chgData name="Coates, Isabelle" userId="e03ffb72-7b31-484c-a1a6-29ee864a0981" providerId="ADAL" clId="{2D2B7925-F5DB-442C-968B-07B42B843782}" dt="2021-02-18T10:29:55.931" v="2275" actId="1076"/>
          <ac:picMkLst>
            <pc:docMk/>
            <pc:sldMk cId="2130498569" sldId="360"/>
            <ac:picMk id="8" creationId="{93CE7EEE-62C1-414F-8EE2-C1A5600208A1}"/>
          </ac:picMkLst>
        </pc:picChg>
        <pc:picChg chg="add mod">
          <ac:chgData name="Coates, Isabelle" userId="e03ffb72-7b31-484c-a1a6-29ee864a0981" providerId="ADAL" clId="{2D2B7925-F5DB-442C-968B-07B42B843782}" dt="2021-02-18T10:29:49.097" v="2274" actId="1076"/>
          <ac:picMkLst>
            <pc:docMk/>
            <pc:sldMk cId="2130498569" sldId="360"/>
            <ac:picMk id="9" creationId="{84759ECD-18D3-482A-B6BF-5C5C0DF60A40}"/>
          </ac:picMkLst>
        </pc:picChg>
        <pc:picChg chg="add mod">
          <ac:chgData name="Coates, Isabelle" userId="e03ffb72-7b31-484c-a1a6-29ee864a0981" providerId="ADAL" clId="{2D2B7925-F5DB-442C-968B-07B42B843782}" dt="2021-02-18T10:30:06.186" v="2277" actId="1076"/>
          <ac:picMkLst>
            <pc:docMk/>
            <pc:sldMk cId="2130498569" sldId="360"/>
            <ac:picMk id="12" creationId="{B9107F5F-4784-4DD0-BCC0-A6089BE52D3F}"/>
          </ac:picMkLst>
        </pc:picChg>
        <pc:picChg chg="add mod modCrop">
          <ac:chgData name="Coates, Isabelle" userId="e03ffb72-7b31-484c-a1a6-29ee864a0981" providerId="ADAL" clId="{2D2B7925-F5DB-442C-968B-07B42B843782}" dt="2021-02-18T10:30:12.881" v="2278" actId="732"/>
          <ac:picMkLst>
            <pc:docMk/>
            <pc:sldMk cId="2130498569" sldId="360"/>
            <ac:picMk id="13" creationId="{5F44F60C-6798-461C-89F8-DDB5EF6C0CC8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18T10:30:25.522" v="2279"/>
        <pc:sldMkLst>
          <pc:docMk/>
          <pc:sldMk cId="1648943122" sldId="361"/>
        </pc:sldMkLst>
        <pc:picChg chg="add mod">
          <ac:chgData name="Coates, Isabelle" userId="e03ffb72-7b31-484c-a1a6-29ee864a0981" providerId="ADAL" clId="{2D2B7925-F5DB-442C-968B-07B42B843782}" dt="2021-02-18T10:23:45.289" v="2115" actId="1076"/>
          <ac:picMkLst>
            <pc:docMk/>
            <pc:sldMk cId="1648943122" sldId="361"/>
            <ac:picMk id="3" creationId="{452C1D8C-0D35-42D6-81B8-BFD642B3F615}"/>
          </ac:picMkLst>
        </pc:picChg>
        <pc:picChg chg="del">
          <ac:chgData name="Coates, Isabelle" userId="e03ffb72-7b31-484c-a1a6-29ee864a0981" providerId="ADAL" clId="{2D2B7925-F5DB-442C-968B-07B42B843782}" dt="2021-02-18T10:21:55.275" v="2047" actId="478"/>
          <ac:picMkLst>
            <pc:docMk/>
            <pc:sldMk cId="1648943122" sldId="361"/>
            <ac:picMk id="4" creationId="{BA9948ED-90B0-4905-99AA-4A3737718914}"/>
          </ac:picMkLst>
        </pc:picChg>
        <pc:picChg chg="add mod">
          <ac:chgData name="Coates, Isabelle" userId="e03ffb72-7b31-484c-a1a6-29ee864a0981" providerId="ADAL" clId="{2D2B7925-F5DB-442C-968B-07B42B843782}" dt="2021-02-18T10:24:19.322" v="2117" actId="1076"/>
          <ac:picMkLst>
            <pc:docMk/>
            <pc:sldMk cId="1648943122" sldId="361"/>
            <ac:picMk id="5" creationId="{C11DA9E4-D632-4DD4-9D4E-500B248FB1B0}"/>
          </ac:picMkLst>
        </pc:picChg>
        <pc:picChg chg="del">
          <ac:chgData name="Coates, Isabelle" userId="e03ffb72-7b31-484c-a1a6-29ee864a0981" providerId="ADAL" clId="{2D2B7925-F5DB-442C-968B-07B42B843782}" dt="2021-02-18T10:21:55.275" v="2047" actId="478"/>
          <ac:picMkLst>
            <pc:docMk/>
            <pc:sldMk cId="1648943122" sldId="361"/>
            <ac:picMk id="7" creationId="{E9E24305-3830-44A5-9B1A-80D12729518E}"/>
          </ac:picMkLst>
        </pc:picChg>
        <pc:picChg chg="del">
          <ac:chgData name="Coates, Isabelle" userId="e03ffb72-7b31-484c-a1a6-29ee864a0981" providerId="ADAL" clId="{2D2B7925-F5DB-442C-968B-07B42B843782}" dt="2021-02-18T10:21:55.275" v="2047" actId="478"/>
          <ac:picMkLst>
            <pc:docMk/>
            <pc:sldMk cId="1648943122" sldId="361"/>
            <ac:picMk id="8" creationId="{93CE7EEE-62C1-414F-8EE2-C1A5600208A1}"/>
          </ac:picMkLst>
        </pc:picChg>
        <pc:picChg chg="del">
          <ac:chgData name="Coates, Isabelle" userId="e03ffb72-7b31-484c-a1a6-29ee864a0981" providerId="ADAL" clId="{2D2B7925-F5DB-442C-968B-07B42B843782}" dt="2021-02-18T10:21:55.275" v="2047" actId="478"/>
          <ac:picMkLst>
            <pc:docMk/>
            <pc:sldMk cId="1648943122" sldId="361"/>
            <ac:picMk id="9" creationId="{84759ECD-18D3-482A-B6BF-5C5C0DF60A40}"/>
          </ac:picMkLst>
        </pc:picChg>
      </pc:sldChg>
      <pc:sldChg chg="modSp add ord">
        <pc:chgData name="Coates, Isabelle" userId="e03ffb72-7b31-484c-a1a6-29ee864a0981" providerId="ADAL" clId="{2D2B7925-F5DB-442C-968B-07B42B843782}" dt="2021-02-18T10:24:55.200" v="2144" actId="20577"/>
        <pc:sldMkLst>
          <pc:docMk/>
          <pc:sldMk cId="3588902115" sldId="362"/>
        </pc:sldMkLst>
        <pc:spChg chg="mod">
          <ac:chgData name="Coates, Isabelle" userId="e03ffb72-7b31-484c-a1a6-29ee864a0981" providerId="ADAL" clId="{2D2B7925-F5DB-442C-968B-07B42B843782}" dt="2021-02-18T10:24:55.200" v="2144" actId="20577"/>
          <ac:spMkLst>
            <pc:docMk/>
            <pc:sldMk cId="3588902115" sldId="362"/>
            <ac:spMk id="2" creationId="{604BA904-64A6-4E10-9DC9-EB509DE97374}"/>
          </ac:spMkLst>
        </pc:spChg>
      </pc:sldChg>
      <pc:sldChg chg="addSp delSp modSp">
        <pc:chgData name="Coates, Isabelle" userId="e03ffb72-7b31-484c-a1a6-29ee864a0981" providerId="ADAL" clId="{2D2B7925-F5DB-442C-968B-07B42B843782}" dt="2021-02-18T10:48:46.443" v="2478" actId="20577"/>
        <pc:sldMkLst>
          <pc:docMk/>
          <pc:sldMk cId="1567491403" sldId="363"/>
        </pc:sldMkLst>
        <pc:spChg chg="mod">
          <ac:chgData name="Coates, Isabelle" userId="e03ffb72-7b31-484c-a1a6-29ee864a0981" providerId="ADAL" clId="{2D2B7925-F5DB-442C-968B-07B42B843782}" dt="2021-02-18T10:48:46.443" v="2478" actId="20577"/>
          <ac:spMkLst>
            <pc:docMk/>
            <pc:sldMk cId="1567491403" sldId="363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10:39:37.335" v="2328"/>
          <ac:spMkLst>
            <pc:docMk/>
            <pc:sldMk cId="1567491403" sldId="363"/>
            <ac:spMk id="4" creationId="{9FBABD77-ADAF-403E-AAF1-589597A95033}"/>
          </ac:spMkLst>
        </pc:spChg>
        <pc:spChg chg="add del">
          <ac:chgData name="Coates, Isabelle" userId="e03ffb72-7b31-484c-a1a6-29ee864a0981" providerId="ADAL" clId="{2D2B7925-F5DB-442C-968B-07B42B843782}" dt="2021-02-18T10:39:41.836" v="2330"/>
          <ac:spMkLst>
            <pc:docMk/>
            <pc:sldMk cId="1567491403" sldId="363"/>
            <ac:spMk id="5" creationId="{DB7CF64B-DC72-4F48-9711-3FF9651733F1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0:59:29.311" v="2514" actId="1076"/>
        <pc:sldMkLst>
          <pc:docMk/>
          <pc:sldMk cId="2604708216" sldId="364"/>
        </pc:sldMkLst>
        <pc:spChg chg="add mod">
          <ac:chgData name="Coates, Isabelle" userId="e03ffb72-7b31-484c-a1a6-29ee864a0981" providerId="ADAL" clId="{2D2B7925-F5DB-442C-968B-07B42B843782}" dt="2021-02-18T10:59:29.311" v="2514" actId="1076"/>
          <ac:spMkLst>
            <pc:docMk/>
            <pc:sldMk cId="2604708216" sldId="364"/>
            <ac:spMk id="13" creationId="{E9A8F5C8-5C18-4907-8F95-282240FF1AF7}"/>
          </ac:spMkLst>
        </pc:spChg>
        <pc:spChg chg="add mod">
          <ac:chgData name="Coates, Isabelle" userId="e03ffb72-7b31-484c-a1a6-29ee864a0981" providerId="ADAL" clId="{2D2B7925-F5DB-442C-968B-07B42B843782}" dt="2021-02-18T10:59:29.311" v="2514" actId="1076"/>
          <ac:spMkLst>
            <pc:docMk/>
            <pc:sldMk cId="2604708216" sldId="364"/>
            <ac:spMk id="14" creationId="{D75C9811-103B-453F-AD41-981624D10A56}"/>
          </ac:spMkLst>
        </pc:spChg>
        <pc:spChg chg="add mod">
          <ac:chgData name="Coates, Isabelle" userId="e03ffb72-7b31-484c-a1a6-29ee864a0981" providerId="ADAL" clId="{2D2B7925-F5DB-442C-968B-07B42B843782}" dt="2021-02-18T10:59:29.311" v="2514" actId="1076"/>
          <ac:spMkLst>
            <pc:docMk/>
            <pc:sldMk cId="2604708216" sldId="364"/>
            <ac:spMk id="15" creationId="{937C86EB-F11D-4AF4-BB48-4A21879F3916}"/>
          </ac:spMkLst>
        </pc:spChg>
        <pc:picChg chg="del">
          <ac:chgData name="Coates, Isabelle" userId="e03ffb72-7b31-484c-a1a6-29ee864a0981" providerId="ADAL" clId="{2D2B7925-F5DB-442C-968B-07B42B843782}" dt="2021-02-18T10:48:18.251" v="2446" actId="478"/>
          <ac:picMkLst>
            <pc:docMk/>
            <pc:sldMk cId="2604708216" sldId="364"/>
            <ac:picMk id="3" creationId="{452C1D8C-0D35-42D6-81B8-BFD642B3F615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4" creationId="{8C5EDBAB-90C6-4654-9439-C16DCAB537F1}"/>
          </ac:picMkLst>
        </pc:picChg>
        <pc:picChg chg="del">
          <ac:chgData name="Coates, Isabelle" userId="e03ffb72-7b31-484c-a1a6-29ee864a0981" providerId="ADAL" clId="{2D2B7925-F5DB-442C-968B-07B42B843782}" dt="2021-02-18T10:48:19.114" v="2447" actId="478"/>
          <ac:picMkLst>
            <pc:docMk/>
            <pc:sldMk cId="2604708216" sldId="364"/>
            <ac:picMk id="5" creationId="{C11DA9E4-D632-4DD4-9D4E-500B248FB1B0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6" creationId="{F0756D27-F1D5-477F-A5DB-9E950A546523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7" creationId="{B39AFAFF-3BDA-49C4-8365-92EBCE25776A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8" creationId="{773AECA4-2E2D-43DB-AC41-228BD9E7A3DE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9" creationId="{6C94F169-2FCD-4907-BF70-79479002A23F}"/>
          </ac:picMkLst>
        </pc:picChg>
        <pc:picChg chg="add mod">
          <ac:chgData name="Coates, Isabelle" userId="e03ffb72-7b31-484c-a1a6-29ee864a0981" providerId="ADAL" clId="{2D2B7925-F5DB-442C-968B-07B42B843782}" dt="2021-02-18T10:59:29.311" v="2514" actId="1076"/>
          <ac:picMkLst>
            <pc:docMk/>
            <pc:sldMk cId="2604708216" sldId="364"/>
            <ac:picMk id="12" creationId="{3AD42AC5-B2EF-4149-BCFF-F6B4B4FF3FBB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18T11:47:20.569" v="2572" actId="20577"/>
        <pc:sldMkLst>
          <pc:docMk/>
          <pc:sldMk cId="227983414" sldId="365"/>
        </pc:sldMkLst>
        <pc:spChg chg="mod">
          <ac:chgData name="Coates, Isabelle" userId="e03ffb72-7b31-484c-a1a6-29ee864a0981" providerId="ADAL" clId="{2D2B7925-F5DB-442C-968B-07B42B843782}" dt="2021-02-18T11:47:20.569" v="2572" actId="20577"/>
          <ac:spMkLst>
            <pc:docMk/>
            <pc:sldMk cId="227983414" sldId="365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10:59:39.487" v="2518"/>
          <ac:spMkLst>
            <pc:docMk/>
            <pc:sldMk cId="227983414" sldId="365"/>
            <ac:spMk id="4" creationId="{5DD17A77-690B-421B-861D-594FEFC02F8C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1:51:38.153" v="2605" actId="1076"/>
        <pc:sldMkLst>
          <pc:docMk/>
          <pc:sldMk cId="2069823037" sldId="366"/>
        </pc:sldMkLst>
        <pc:spChg chg="mod">
          <ac:chgData name="Coates, Isabelle" userId="e03ffb72-7b31-484c-a1a6-29ee864a0981" providerId="ADAL" clId="{2D2B7925-F5DB-442C-968B-07B42B843782}" dt="2021-02-18T11:49:38.269" v="2592" actId="1076"/>
          <ac:spMkLst>
            <pc:docMk/>
            <pc:sldMk cId="2069823037" sldId="366"/>
            <ac:spMk id="13" creationId="{E9A8F5C8-5C18-4907-8F95-282240FF1AF7}"/>
          </ac:spMkLst>
        </pc:spChg>
        <pc:spChg chg="del">
          <ac:chgData name="Coates, Isabelle" userId="e03ffb72-7b31-484c-a1a6-29ee864a0981" providerId="ADAL" clId="{2D2B7925-F5DB-442C-968B-07B42B843782}" dt="2021-02-18T11:49:18.353" v="2586" actId="478"/>
          <ac:spMkLst>
            <pc:docMk/>
            <pc:sldMk cId="2069823037" sldId="366"/>
            <ac:spMk id="14" creationId="{D75C9811-103B-453F-AD41-981624D10A56}"/>
          </ac:spMkLst>
        </pc:spChg>
        <pc:spChg chg="mod">
          <ac:chgData name="Coates, Isabelle" userId="e03ffb72-7b31-484c-a1a6-29ee864a0981" providerId="ADAL" clId="{2D2B7925-F5DB-442C-968B-07B42B843782}" dt="2021-02-18T11:50:41.826" v="2603" actId="1076"/>
          <ac:spMkLst>
            <pc:docMk/>
            <pc:sldMk cId="2069823037" sldId="366"/>
            <ac:spMk id="15" creationId="{937C86EB-F11D-4AF4-BB48-4A21879F3916}"/>
          </ac:spMkLst>
        </pc:spChg>
        <pc:picChg chg="add mod">
          <ac:chgData name="Coates, Isabelle" userId="e03ffb72-7b31-484c-a1a6-29ee864a0981" providerId="ADAL" clId="{2D2B7925-F5DB-442C-968B-07B42B843782}" dt="2021-02-18T11:49:38.269" v="2592" actId="1076"/>
          <ac:picMkLst>
            <pc:docMk/>
            <pc:sldMk cId="2069823037" sldId="366"/>
            <ac:picMk id="3" creationId="{032DCC48-10B4-467D-8851-49ED8D4A6FF8}"/>
          </ac:picMkLst>
        </pc:picChg>
        <pc:picChg chg="del mod">
          <ac:chgData name="Coates, Isabelle" userId="e03ffb72-7b31-484c-a1a6-29ee864a0981" providerId="ADAL" clId="{2D2B7925-F5DB-442C-968B-07B42B843782}" dt="2021-02-18T11:47:37.160" v="2574" actId="478"/>
          <ac:picMkLst>
            <pc:docMk/>
            <pc:sldMk cId="2069823037" sldId="366"/>
            <ac:picMk id="4" creationId="{8C5EDBAB-90C6-4654-9439-C16DCAB537F1}"/>
          </ac:picMkLst>
        </pc:picChg>
        <pc:picChg chg="add mod modCrop">
          <ac:chgData name="Coates, Isabelle" userId="e03ffb72-7b31-484c-a1a6-29ee864a0981" providerId="ADAL" clId="{2D2B7925-F5DB-442C-968B-07B42B843782}" dt="2021-02-18T11:49:41.429" v="2593" actId="1076"/>
          <ac:picMkLst>
            <pc:docMk/>
            <pc:sldMk cId="2069823037" sldId="366"/>
            <ac:picMk id="5" creationId="{5D793109-384D-4753-AD5B-08B914AE91AA}"/>
          </ac:picMkLst>
        </pc:picChg>
        <pc:picChg chg="del">
          <ac:chgData name="Coates, Isabelle" userId="e03ffb72-7b31-484c-a1a6-29ee864a0981" providerId="ADAL" clId="{2D2B7925-F5DB-442C-968B-07B42B843782}" dt="2021-02-18T11:47:40.687" v="2575" actId="478"/>
          <ac:picMkLst>
            <pc:docMk/>
            <pc:sldMk cId="2069823037" sldId="366"/>
            <ac:picMk id="6" creationId="{F0756D27-F1D5-477F-A5DB-9E950A546523}"/>
          </ac:picMkLst>
        </pc:picChg>
        <pc:picChg chg="del">
          <ac:chgData name="Coates, Isabelle" userId="e03ffb72-7b31-484c-a1a6-29ee864a0981" providerId="ADAL" clId="{2D2B7925-F5DB-442C-968B-07B42B843782}" dt="2021-02-18T11:47:42.927" v="2577" actId="478"/>
          <ac:picMkLst>
            <pc:docMk/>
            <pc:sldMk cId="2069823037" sldId="366"/>
            <ac:picMk id="7" creationId="{B39AFAFF-3BDA-49C4-8365-92EBCE25776A}"/>
          </ac:picMkLst>
        </pc:picChg>
        <pc:picChg chg="del">
          <ac:chgData name="Coates, Isabelle" userId="e03ffb72-7b31-484c-a1a6-29ee864a0981" providerId="ADAL" clId="{2D2B7925-F5DB-442C-968B-07B42B843782}" dt="2021-02-18T11:47:41.740" v="2576" actId="478"/>
          <ac:picMkLst>
            <pc:docMk/>
            <pc:sldMk cId="2069823037" sldId="366"/>
            <ac:picMk id="8" creationId="{773AECA4-2E2D-43DB-AC41-228BD9E7A3DE}"/>
          </ac:picMkLst>
        </pc:picChg>
        <pc:picChg chg="del">
          <ac:chgData name="Coates, Isabelle" userId="e03ffb72-7b31-484c-a1a6-29ee864a0981" providerId="ADAL" clId="{2D2B7925-F5DB-442C-968B-07B42B843782}" dt="2021-02-18T11:47:45.978" v="2579" actId="478"/>
          <ac:picMkLst>
            <pc:docMk/>
            <pc:sldMk cId="2069823037" sldId="366"/>
            <ac:picMk id="9" creationId="{6C94F169-2FCD-4907-BF70-79479002A23F}"/>
          </ac:picMkLst>
        </pc:picChg>
        <pc:picChg chg="del">
          <ac:chgData name="Coates, Isabelle" userId="e03ffb72-7b31-484c-a1a6-29ee864a0981" providerId="ADAL" clId="{2D2B7925-F5DB-442C-968B-07B42B843782}" dt="2021-02-18T11:47:44.515" v="2578" actId="478"/>
          <ac:picMkLst>
            <pc:docMk/>
            <pc:sldMk cId="2069823037" sldId="366"/>
            <ac:picMk id="12" creationId="{3AD42AC5-B2EF-4149-BCFF-F6B4B4FF3FBB}"/>
          </ac:picMkLst>
        </pc:picChg>
        <pc:picChg chg="add mod">
          <ac:chgData name="Coates, Isabelle" userId="e03ffb72-7b31-484c-a1a6-29ee864a0981" providerId="ADAL" clId="{2D2B7925-F5DB-442C-968B-07B42B843782}" dt="2021-02-18T11:50:39.481" v="2602" actId="1076"/>
          <ac:picMkLst>
            <pc:docMk/>
            <pc:sldMk cId="2069823037" sldId="366"/>
            <ac:picMk id="16" creationId="{B6148BD6-CCFA-4451-92E7-7380A3CEF70C}"/>
          </ac:picMkLst>
        </pc:picChg>
        <pc:picChg chg="add mod">
          <ac:chgData name="Coates, Isabelle" userId="e03ffb72-7b31-484c-a1a6-29ee864a0981" providerId="ADAL" clId="{2D2B7925-F5DB-442C-968B-07B42B843782}" dt="2021-02-18T11:51:38.153" v="2605" actId="1076"/>
          <ac:picMkLst>
            <pc:docMk/>
            <pc:sldMk cId="2069823037" sldId="366"/>
            <ac:picMk id="17" creationId="{FE72AAEC-18B2-4D59-9408-B5DBD145B8E3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18T12:00:37.465" v="2619" actId="478"/>
        <pc:sldMkLst>
          <pc:docMk/>
          <pc:sldMk cId="1994632803" sldId="367"/>
        </pc:sldMkLst>
        <pc:spChg chg="mod">
          <ac:chgData name="Coates, Isabelle" userId="e03ffb72-7b31-484c-a1a6-29ee864a0981" providerId="ADAL" clId="{2D2B7925-F5DB-442C-968B-07B42B843782}" dt="2021-02-18T11:58:01.904" v="2616" actId="2711"/>
          <ac:spMkLst>
            <pc:docMk/>
            <pc:sldMk cId="1994632803" sldId="367"/>
            <ac:spMk id="3" creationId="{27D3FB26-49E0-4545-A263-84B642F9778E}"/>
          </ac:spMkLst>
        </pc:spChg>
        <pc:picChg chg="add del mod">
          <ac:chgData name="Coates, Isabelle" userId="e03ffb72-7b31-484c-a1a6-29ee864a0981" providerId="ADAL" clId="{2D2B7925-F5DB-442C-968B-07B42B843782}" dt="2021-02-18T12:00:37.465" v="2619" actId="478"/>
          <ac:picMkLst>
            <pc:docMk/>
            <pc:sldMk cId="1994632803" sldId="367"/>
            <ac:picMk id="4" creationId="{CB54C1B6-5F45-4FB3-B1B5-C13FCA72F6B4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18T12:06:12.850" v="2647" actId="1076"/>
        <pc:sldMkLst>
          <pc:docMk/>
          <pc:sldMk cId="1411149290" sldId="368"/>
        </pc:sldMkLst>
        <pc:spChg chg="mod">
          <ac:chgData name="Coates, Isabelle" userId="e03ffb72-7b31-484c-a1a6-29ee864a0981" providerId="ADAL" clId="{2D2B7925-F5DB-442C-968B-07B42B843782}" dt="2021-02-18T12:02:59.543" v="2632" actId="1076"/>
          <ac:spMkLst>
            <pc:docMk/>
            <pc:sldMk cId="1411149290" sldId="368"/>
            <ac:spMk id="13" creationId="{E9A8F5C8-5C18-4907-8F95-282240FF1AF7}"/>
          </ac:spMkLst>
        </pc:spChg>
        <pc:spChg chg="mod">
          <ac:chgData name="Coates, Isabelle" userId="e03ffb72-7b31-484c-a1a6-29ee864a0981" providerId="ADAL" clId="{2D2B7925-F5DB-442C-968B-07B42B843782}" dt="2021-02-18T12:04:37.686" v="2637" actId="1076"/>
          <ac:spMkLst>
            <pc:docMk/>
            <pc:sldMk cId="1411149290" sldId="368"/>
            <ac:spMk id="15" creationId="{937C86EB-F11D-4AF4-BB48-4A21879F3916}"/>
          </ac:spMkLst>
        </pc:spChg>
        <pc:picChg chg="del">
          <ac:chgData name="Coates, Isabelle" userId="e03ffb72-7b31-484c-a1a6-29ee864a0981" providerId="ADAL" clId="{2D2B7925-F5DB-442C-968B-07B42B843782}" dt="2021-02-18T12:00:49.746" v="2624" actId="478"/>
          <ac:picMkLst>
            <pc:docMk/>
            <pc:sldMk cId="1411149290" sldId="368"/>
            <ac:picMk id="3" creationId="{032DCC48-10B4-467D-8851-49ED8D4A6FF8}"/>
          </ac:picMkLst>
        </pc:picChg>
        <pc:picChg chg="add mod">
          <ac:chgData name="Coates, Isabelle" userId="e03ffb72-7b31-484c-a1a6-29ee864a0981" providerId="ADAL" clId="{2D2B7925-F5DB-442C-968B-07B42B843782}" dt="2021-02-18T12:03:02.740" v="2633" actId="1076"/>
          <ac:picMkLst>
            <pc:docMk/>
            <pc:sldMk cId="1411149290" sldId="368"/>
            <ac:picMk id="4" creationId="{85C3BCA4-AEF2-419B-BD45-2EA853DF2849}"/>
          </ac:picMkLst>
        </pc:picChg>
        <pc:picChg chg="del mod">
          <ac:chgData name="Coates, Isabelle" userId="e03ffb72-7b31-484c-a1a6-29ee864a0981" providerId="ADAL" clId="{2D2B7925-F5DB-442C-968B-07B42B843782}" dt="2021-02-18T12:00:40.779" v="2621" actId="478"/>
          <ac:picMkLst>
            <pc:docMk/>
            <pc:sldMk cId="1411149290" sldId="368"/>
            <ac:picMk id="5" creationId="{5D793109-384D-4753-AD5B-08B914AE91AA}"/>
          </ac:picMkLst>
        </pc:picChg>
        <pc:picChg chg="add mod modCrop">
          <ac:chgData name="Coates, Isabelle" userId="e03ffb72-7b31-484c-a1a6-29ee864a0981" providerId="ADAL" clId="{2D2B7925-F5DB-442C-968B-07B42B843782}" dt="2021-02-18T12:06:10.253" v="2646" actId="1076"/>
          <ac:picMkLst>
            <pc:docMk/>
            <pc:sldMk cId="1411149290" sldId="368"/>
            <ac:picMk id="6" creationId="{9052A461-682E-4029-AECC-305A2BA77E0C}"/>
          </ac:picMkLst>
        </pc:picChg>
        <pc:picChg chg="add mod">
          <ac:chgData name="Coates, Isabelle" userId="e03ffb72-7b31-484c-a1a6-29ee864a0981" providerId="ADAL" clId="{2D2B7925-F5DB-442C-968B-07B42B843782}" dt="2021-02-18T12:04:39.798" v="2638" actId="1076"/>
          <ac:picMkLst>
            <pc:docMk/>
            <pc:sldMk cId="1411149290" sldId="368"/>
            <ac:picMk id="7" creationId="{E6A43FDD-6BED-4D3F-8256-299C5E852E13}"/>
          </ac:picMkLst>
        </pc:picChg>
        <pc:picChg chg="add mod">
          <ac:chgData name="Coates, Isabelle" userId="e03ffb72-7b31-484c-a1a6-29ee864a0981" providerId="ADAL" clId="{2D2B7925-F5DB-442C-968B-07B42B843782}" dt="2021-02-18T12:06:12.850" v="2647" actId="1076"/>
          <ac:picMkLst>
            <pc:docMk/>
            <pc:sldMk cId="1411149290" sldId="368"/>
            <ac:picMk id="8" creationId="{B028CC58-2B17-428D-84D3-85096D140D6A}"/>
          </ac:picMkLst>
        </pc:picChg>
        <pc:picChg chg="del">
          <ac:chgData name="Coates, Isabelle" userId="e03ffb72-7b31-484c-a1a6-29ee864a0981" providerId="ADAL" clId="{2D2B7925-F5DB-442C-968B-07B42B843782}" dt="2021-02-18T12:00:43.586" v="2622" actId="478"/>
          <ac:picMkLst>
            <pc:docMk/>
            <pc:sldMk cId="1411149290" sldId="368"/>
            <ac:picMk id="16" creationId="{B6148BD6-CCFA-4451-92E7-7380A3CEF70C}"/>
          </ac:picMkLst>
        </pc:picChg>
        <pc:picChg chg="del">
          <ac:chgData name="Coates, Isabelle" userId="e03ffb72-7b31-484c-a1a6-29ee864a0981" providerId="ADAL" clId="{2D2B7925-F5DB-442C-968B-07B42B843782}" dt="2021-02-18T12:00:47.296" v="2623" actId="478"/>
          <ac:picMkLst>
            <pc:docMk/>
            <pc:sldMk cId="1411149290" sldId="368"/>
            <ac:picMk id="17" creationId="{FE72AAEC-18B2-4D59-9408-B5DBD145B8E3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18T12:11:12.458" v="2669" actId="2711"/>
        <pc:sldMkLst>
          <pc:docMk/>
          <pc:sldMk cId="1865652204" sldId="369"/>
        </pc:sldMkLst>
        <pc:spChg chg="mod">
          <ac:chgData name="Coates, Isabelle" userId="e03ffb72-7b31-484c-a1a6-29ee864a0981" providerId="ADAL" clId="{2D2B7925-F5DB-442C-968B-07B42B843782}" dt="2021-02-18T12:11:12.458" v="2669" actId="2711"/>
          <ac:spMkLst>
            <pc:docMk/>
            <pc:sldMk cId="1865652204" sldId="369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12:08:22.853" v="2653"/>
          <ac:spMkLst>
            <pc:docMk/>
            <pc:sldMk cId="1865652204" sldId="369"/>
            <ac:spMk id="4" creationId="{A3B2B49A-7416-432F-86C8-74884C950D38}"/>
          </ac:spMkLst>
        </pc:spChg>
        <pc:spChg chg="add del">
          <ac:chgData name="Coates, Isabelle" userId="e03ffb72-7b31-484c-a1a6-29ee864a0981" providerId="ADAL" clId="{2D2B7925-F5DB-442C-968B-07B42B843782}" dt="2021-02-18T12:08:50.231" v="2662"/>
          <ac:spMkLst>
            <pc:docMk/>
            <pc:sldMk cId="1865652204" sldId="369"/>
            <ac:spMk id="5" creationId="{AC9BE5C6-518D-4697-8B75-E9E408C2B519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2:19:47.122" v="2695" actId="1076"/>
        <pc:sldMkLst>
          <pc:docMk/>
          <pc:sldMk cId="1639439259" sldId="370"/>
        </pc:sldMkLst>
        <pc:spChg chg="mod">
          <ac:chgData name="Coates, Isabelle" userId="e03ffb72-7b31-484c-a1a6-29ee864a0981" providerId="ADAL" clId="{2D2B7925-F5DB-442C-968B-07B42B843782}" dt="2021-02-18T12:19:16.320" v="2691" actId="1076"/>
          <ac:spMkLst>
            <pc:docMk/>
            <pc:sldMk cId="1639439259" sldId="370"/>
            <ac:spMk id="13" creationId="{E9A8F5C8-5C18-4907-8F95-282240FF1AF7}"/>
          </ac:spMkLst>
        </pc:spChg>
        <pc:spChg chg="mod">
          <ac:chgData name="Coates, Isabelle" userId="e03ffb72-7b31-484c-a1a6-29ee864a0981" providerId="ADAL" clId="{2D2B7925-F5DB-442C-968B-07B42B843782}" dt="2021-02-18T12:19:04.374" v="2689" actId="1076"/>
          <ac:spMkLst>
            <pc:docMk/>
            <pc:sldMk cId="1639439259" sldId="370"/>
            <ac:spMk id="15" creationId="{937C86EB-F11D-4AF4-BB48-4A21879F3916}"/>
          </ac:spMkLst>
        </pc:spChg>
        <pc:picChg chg="add mod">
          <ac:chgData name="Coates, Isabelle" userId="e03ffb72-7b31-484c-a1a6-29ee864a0981" providerId="ADAL" clId="{2D2B7925-F5DB-442C-968B-07B42B843782}" dt="2021-02-18T12:19:11.737" v="2690" actId="1076"/>
          <ac:picMkLst>
            <pc:docMk/>
            <pc:sldMk cId="1639439259" sldId="370"/>
            <ac:picMk id="3" creationId="{253DA2FD-9F45-48EF-960B-ECF25F05903D}"/>
          </ac:picMkLst>
        </pc:picChg>
        <pc:picChg chg="del">
          <ac:chgData name="Coates, Isabelle" userId="e03ffb72-7b31-484c-a1a6-29ee864a0981" providerId="ADAL" clId="{2D2B7925-F5DB-442C-968B-07B42B843782}" dt="2021-02-18T12:11:46.547" v="2672" actId="478"/>
          <ac:picMkLst>
            <pc:docMk/>
            <pc:sldMk cId="1639439259" sldId="370"/>
            <ac:picMk id="4" creationId="{85C3BCA4-AEF2-419B-BD45-2EA853DF2849}"/>
          </ac:picMkLst>
        </pc:picChg>
        <pc:picChg chg="add mod">
          <ac:chgData name="Coates, Isabelle" userId="e03ffb72-7b31-484c-a1a6-29ee864a0981" providerId="ADAL" clId="{2D2B7925-F5DB-442C-968B-07B42B843782}" dt="2021-02-18T12:19:27.740" v="2692" actId="1076"/>
          <ac:picMkLst>
            <pc:docMk/>
            <pc:sldMk cId="1639439259" sldId="370"/>
            <ac:picMk id="5" creationId="{F5104926-48BC-485E-AA19-23C14EC1D587}"/>
          </ac:picMkLst>
        </pc:picChg>
        <pc:picChg chg="del">
          <ac:chgData name="Coates, Isabelle" userId="e03ffb72-7b31-484c-a1a6-29ee864a0981" providerId="ADAL" clId="{2D2B7925-F5DB-442C-968B-07B42B843782}" dt="2021-02-18T12:11:44.861" v="2671" actId="478"/>
          <ac:picMkLst>
            <pc:docMk/>
            <pc:sldMk cId="1639439259" sldId="370"/>
            <ac:picMk id="6" creationId="{9052A461-682E-4029-AECC-305A2BA77E0C}"/>
          </ac:picMkLst>
        </pc:picChg>
        <pc:picChg chg="del">
          <ac:chgData name="Coates, Isabelle" userId="e03ffb72-7b31-484c-a1a6-29ee864a0981" providerId="ADAL" clId="{2D2B7925-F5DB-442C-968B-07B42B843782}" dt="2021-02-18T12:11:48.294" v="2673" actId="478"/>
          <ac:picMkLst>
            <pc:docMk/>
            <pc:sldMk cId="1639439259" sldId="370"/>
            <ac:picMk id="7" creationId="{E6A43FDD-6BED-4D3F-8256-299C5E852E13}"/>
          </ac:picMkLst>
        </pc:picChg>
        <pc:picChg chg="del">
          <ac:chgData name="Coates, Isabelle" userId="e03ffb72-7b31-484c-a1a6-29ee864a0981" providerId="ADAL" clId="{2D2B7925-F5DB-442C-968B-07B42B843782}" dt="2021-02-18T12:11:43.858" v="2670" actId="478"/>
          <ac:picMkLst>
            <pc:docMk/>
            <pc:sldMk cId="1639439259" sldId="370"/>
            <ac:picMk id="8" creationId="{B028CC58-2B17-428D-84D3-85096D140D6A}"/>
          </ac:picMkLst>
        </pc:picChg>
        <pc:picChg chg="add mod">
          <ac:chgData name="Coates, Isabelle" userId="e03ffb72-7b31-484c-a1a6-29ee864a0981" providerId="ADAL" clId="{2D2B7925-F5DB-442C-968B-07B42B843782}" dt="2021-02-18T12:19:04.374" v="2689" actId="1076"/>
          <ac:picMkLst>
            <pc:docMk/>
            <pc:sldMk cId="1639439259" sldId="370"/>
            <ac:picMk id="9" creationId="{6D7BFE82-8F85-4BD6-B5EB-412F83D00D7E}"/>
          </ac:picMkLst>
        </pc:picChg>
        <pc:picChg chg="add mod">
          <ac:chgData name="Coates, Isabelle" userId="e03ffb72-7b31-484c-a1a6-29ee864a0981" providerId="ADAL" clId="{2D2B7925-F5DB-442C-968B-07B42B843782}" dt="2021-02-18T12:19:47.122" v="2695" actId="1076"/>
          <ac:picMkLst>
            <pc:docMk/>
            <pc:sldMk cId="1639439259" sldId="370"/>
            <ac:picMk id="12" creationId="{94C7DF66-9F96-4104-A4A8-DF60D483AB7A}"/>
          </ac:picMkLst>
        </pc:picChg>
      </pc:sldChg>
      <pc:sldChg chg="addSp delSp modSp add ord">
        <pc:chgData name="Coates, Isabelle" userId="e03ffb72-7b31-484c-a1a6-29ee864a0981" providerId="ADAL" clId="{2D2B7925-F5DB-442C-968B-07B42B843782}" dt="2021-02-22T14:38:33.178" v="4146"/>
        <pc:sldMkLst>
          <pc:docMk/>
          <pc:sldMk cId="3199946632" sldId="371"/>
        </pc:sldMkLst>
        <pc:spChg chg="mod">
          <ac:chgData name="Coates, Isabelle" userId="e03ffb72-7b31-484c-a1a6-29ee864a0981" providerId="ADAL" clId="{2D2B7925-F5DB-442C-968B-07B42B843782}" dt="2021-02-18T12:28:00.245" v="2710" actId="2711"/>
          <ac:spMkLst>
            <pc:docMk/>
            <pc:sldMk cId="3199946632" sldId="371"/>
            <ac:spMk id="3" creationId="{27D3FB26-49E0-4545-A263-84B642F9778E}"/>
          </ac:spMkLst>
        </pc:spChg>
        <pc:spChg chg="add del">
          <ac:chgData name="Coates, Isabelle" userId="e03ffb72-7b31-484c-a1a6-29ee864a0981" providerId="ADAL" clId="{2D2B7925-F5DB-442C-968B-07B42B843782}" dt="2021-02-18T12:26:14.131" v="2701"/>
          <ac:spMkLst>
            <pc:docMk/>
            <pc:sldMk cId="3199946632" sldId="371"/>
            <ac:spMk id="4" creationId="{1BEE0434-7FE2-46A2-9B85-3F957B8D01D8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4:13:17.302" v="2745" actId="1076"/>
        <pc:sldMkLst>
          <pc:docMk/>
          <pc:sldMk cId="2134420472" sldId="372"/>
        </pc:sldMkLst>
        <pc:spChg chg="mod">
          <ac:chgData name="Coates, Isabelle" userId="e03ffb72-7b31-484c-a1a6-29ee864a0981" providerId="ADAL" clId="{2D2B7925-F5DB-442C-968B-07B42B843782}" dt="2021-02-18T14:12:51.397" v="2741" actId="1076"/>
          <ac:spMkLst>
            <pc:docMk/>
            <pc:sldMk cId="2134420472" sldId="372"/>
            <ac:spMk id="13" creationId="{E9A8F5C8-5C18-4907-8F95-282240FF1AF7}"/>
          </ac:spMkLst>
        </pc:spChg>
        <pc:spChg chg="mod">
          <ac:chgData name="Coates, Isabelle" userId="e03ffb72-7b31-484c-a1a6-29ee864a0981" providerId="ADAL" clId="{2D2B7925-F5DB-442C-968B-07B42B843782}" dt="2021-02-18T14:12:45.775" v="2740" actId="1076"/>
          <ac:spMkLst>
            <pc:docMk/>
            <pc:sldMk cId="2134420472" sldId="372"/>
            <ac:spMk id="15" creationId="{937C86EB-F11D-4AF4-BB48-4A21879F3916}"/>
          </ac:spMkLst>
        </pc:spChg>
        <pc:picChg chg="del">
          <ac:chgData name="Coates, Isabelle" userId="e03ffb72-7b31-484c-a1a6-29ee864a0981" providerId="ADAL" clId="{2D2B7925-F5DB-442C-968B-07B42B843782}" dt="2021-02-18T12:29:23.535" v="2711" actId="478"/>
          <ac:picMkLst>
            <pc:docMk/>
            <pc:sldMk cId="2134420472" sldId="372"/>
            <ac:picMk id="3" creationId="{253DA2FD-9F45-48EF-960B-ECF25F05903D}"/>
          </ac:picMkLst>
        </pc:picChg>
        <pc:picChg chg="add del mod">
          <ac:chgData name="Coates, Isabelle" userId="e03ffb72-7b31-484c-a1a6-29ee864a0981" providerId="ADAL" clId="{2D2B7925-F5DB-442C-968B-07B42B843782}" dt="2021-02-18T12:30:06.925" v="2715" actId="478"/>
          <ac:picMkLst>
            <pc:docMk/>
            <pc:sldMk cId="2134420472" sldId="372"/>
            <ac:picMk id="4" creationId="{03F22B99-CCF4-4995-B560-49DC1A9C7807}"/>
          </ac:picMkLst>
        </pc:picChg>
        <pc:picChg chg="del mod">
          <ac:chgData name="Coates, Isabelle" userId="e03ffb72-7b31-484c-a1a6-29ee864a0981" providerId="ADAL" clId="{2D2B7925-F5DB-442C-968B-07B42B843782}" dt="2021-02-18T14:04:28.777" v="2723" actId="478"/>
          <ac:picMkLst>
            <pc:docMk/>
            <pc:sldMk cId="2134420472" sldId="372"/>
            <ac:picMk id="5" creationId="{F5104926-48BC-485E-AA19-23C14EC1D587}"/>
          </ac:picMkLst>
        </pc:picChg>
        <pc:picChg chg="add mod">
          <ac:chgData name="Coates, Isabelle" userId="e03ffb72-7b31-484c-a1a6-29ee864a0981" providerId="ADAL" clId="{2D2B7925-F5DB-442C-968B-07B42B843782}" dt="2021-02-18T14:13:00.852" v="2742" actId="1076"/>
          <ac:picMkLst>
            <pc:docMk/>
            <pc:sldMk cId="2134420472" sldId="372"/>
            <ac:picMk id="6" creationId="{2B92A7CC-F7EA-4FC0-A24E-F40CCAA0EA58}"/>
          </ac:picMkLst>
        </pc:picChg>
        <pc:picChg chg="add mod">
          <ac:chgData name="Coates, Isabelle" userId="e03ffb72-7b31-484c-a1a6-29ee864a0981" providerId="ADAL" clId="{2D2B7925-F5DB-442C-968B-07B42B843782}" dt="2021-02-18T14:13:17.302" v="2745" actId="1076"/>
          <ac:picMkLst>
            <pc:docMk/>
            <pc:sldMk cId="2134420472" sldId="372"/>
            <ac:picMk id="7" creationId="{F2ED2EB6-946A-447D-ADC3-23E55050CC7C}"/>
          </ac:picMkLst>
        </pc:picChg>
        <pc:picChg chg="add mod">
          <ac:chgData name="Coates, Isabelle" userId="e03ffb72-7b31-484c-a1a6-29ee864a0981" providerId="ADAL" clId="{2D2B7925-F5DB-442C-968B-07B42B843782}" dt="2021-02-18T14:13:07.327" v="2743" actId="1076"/>
          <ac:picMkLst>
            <pc:docMk/>
            <pc:sldMk cId="2134420472" sldId="372"/>
            <ac:picMk id="8" creationId="{86BB836D-4C70-40F8-BB91-4710A2B6A592}"/>
          </ac:picMkLst>
        </pc:picChg>
        <pc:picChg chg="del">
          <ac:chgData name="Coates, Isabelle" userId="e03ffb72-7b31-484c-a1a6-29ee864a0981" providerId="ADAL" clId="{2D2B7925-F5DB-442C-968B-07B42B843782}" dt="2021-02-18T14:04:27.824" v="2719" actId="478"/>
          <ac:picMkLst>
            <pc:docMk/>
            <pc:sldMk cId="2134420472" sldId="372"/>
            <ac:picMk id="9" creationId="{6D7BFE82-8F85-4BD6-B5EB-412F83D00D7E}"/>
          </ac:picMkLst>
        </pc:picChg>
        <pc:picChg chg="del mod">
          <ac:chgData name="Coates, Isabelle" userId="e03ffb72-7b31-484c-a1a6-29ee864a0981" providerId="ADAL" clId="{2D2B7925-F5DB-442C-968B-07B42B843782}" dt="2021-02-18T14:04:28.356" v="2721" actId="478"/>
          <ac:picMkLst>
            <pc:docMk/>
            <pc:sldMk cId="2134420472" sldId="372"/>
            <ac:picMk id="12" creationId="{94C7DF66-9F96-4104-A4A8-DF60D483AB7A}"/>
          </ac:picMkLst>
        </pc:picChg>
        <pc:picChg chg="add mod">
          <ac:chgData name="Coates, Isabelle" userId="e03ffb72-7b31-484c-a1a6-29ee864a0981" providerId="ADAL" clId="{2D2B7925-F5DB-442C-968B-07B42B843782}" dt="2021-02-18T14:13:10.230" v="2744" actId="1076"/>
          <ac:picMkLst>
            <pc:docMk/>
            <pc:sldMk cId="2134420472" sldId="372"/>
            <ac:picMk id="14" creationId="{322A4671-0B68-456B-8379-34FC9F59C17A}"/>
          </ac:picMkLst>
        </pc:picChg>
      </pc:sldChg>
      <pc:sldChg chg="modSp add ord">
        <pc:chgData name="Coates, Isabelle" userId="e03ffb72-7b31-484c-a1a6-29ee864a0981" providerId="ADAL" clId="{2D2B7925-F5DB-442C-968B-07B42B843782}" dt="2021-02-18T14:16:23.479" v="2835" actId="20577"/>
        <pc:sldMkLst>
          <pc:docMk/>
          <pc:sldMk cId="2306287391" sldId="373"/>
        </pc:sldMkLst>
        <pc:spChg chg="mod">
          <ac:chgData name="Coates, Isabelle" userId="e03ffb72-7b31-484c-a1a6-29ee864a0981" providerId="ADAL" clId="{2D2B7925-F5DB-442C-968B-07B42B843782}" dt="2021-02-18T14:16:23.479" v="2835" actId="20577"/>
          <ac:spMkLst>
            <pc:docMk/>
            <pc:sldMk cId="2306287391" sldId="373"/>
            <ac:spMk id="3" creationId="{27D3FB26-49E0-4545-A263-84B642F9778E}"/>
          </ac:spMkLst>
        </pc:spChg>
      </pc:sldChg>
      <pc:sldChg chg="addSp delSp modSp add ord">
        <pc:chgData name="Coates, Isabelle" userId="e03ffb72-7b31-484c-a1a6-29ee864a0981" providerId="ADAL" clId="{2D2B7925-F5DB-442C-968B-07B42B843782}" dt="2021-02-18T14:18:37.429" v="2846" actId="732"/>
        <pc:sldMkLst>
          <pc:docMk/>
          <pc:sldMk cId="926769384" sldId="374"/>
        </pc:sldMkLst>
        <pc:spChg chg="del">
          <ac:chgData name="Coates, Isabelle" userId="e03ffb72-7b31-484c-a1a6-29ee864a0981" providerId="ADAL" clId="{2D2B7925-F5DB-442C-968B-07B42B843782}" dt="2021-02-18T14:17:21.200" v="2837" actId="478"/>
          <ac:spMkLst>
            <pc:docMk/>
            <pc:sldMk cId="926769384" sldId="374"/>
            <ac:spMk id="13" creationId="{E9A8F5C8-5C18-4907-8F95-282240FF1AF7}"/>
          </ac:spMkLst>
        </pc:spChg>
        <pc:spChg chg="del">
          <ac:chgData name="Coates, Isabelle" userId="e03ffb72-7b31-484c-a1a6-29ee864a0981" providerId="ADAL" clId="{2D2B7925-F5DB-442C-968B-07B42B843782}" dt="2021-02-18T14:17:21.200" v="2837" actId="478"/>
          <ac:spMkLst>
            <pc:docMk/>
            <pc:sldMk cId="926769384" sldId="374"/>
            <ac:spMk id="15" creationId="{937C86EB-F11D-4AF4-BB48-4A21879F3916}"/>
          </ac:spMkLst>
        </pc:spChg>
        <pc:picChg chg="add mod modCrop">
          <ac:chgData name="Coates, Isabelle" userId="e03ffb72-7b31-484c-a1a6-29ee864a0981" providerId="ADAL" clId="{2D2B7925-F5DB-442C-968B-07B42B843782}" dt="2021-02-18T14:18:27.534" v="2845" actId="732"/>
          <ac:picMkLst>
            <pc:docMk/>
            <pc:sldMk cId="926769384" sldId="374"/>
            <ac:picMk id="3" creationId="{53257659-452D-4BDB-96A9-6ACA661B46C4}"/>
          </ac:picMkLst>
        </pc:picChg>
        <pc:picChg chg="add mod modCrop">
          <ac:chgData name="Coates, Isabelle" userId="e03ffb72-7b31-484c-a1a6-29ee864a0981" providerId="ADAL" clId="{2D2B7925-F5DB-442C-968B-07B42B843782}" dt="2021-02-18T14:18:37.429" v="2846" actId="732"/>
          <ac:picMkLst>
            <pc:docMk/>
            <pc:sldMk cId="926769384" sldId="374"/>
            <ac:picMk id="4" creationId="{A1271B8F-20DC-4A67-809F-EDCA26E1B9E9}"/>
          </ac:picMkLst>
        </pc:picChg>
        <pc:picChg chg="del">
          <ac:chgData name="Coates, Isabelle" userId="e03ffb72-7b31-484c-a1a6-29ee864a0981" providerId="ADAL" clId="{2D2B7925-F5DB-442C-968B-07B42B843782}" dt="2021-02-18T14:17:21.200" v="2837" actId="478"/>
          <ac:picMkLst>
            <pc:docMk/>
            <pc:sldMk cId="926769384" sldId="374"/>
            <ac:picMk id="6" creationId="{2B92A7CC-F7EA-4FC0-A24E-F40CCAA0EA58}"/>
          </ac:picMkLst>
        </pc:picChg>
        <pc:picChg chg="del">
          <ac:chgData name="Coates, Isabelle" userId="e03ffb72-7b31-484c-a1a6-29ee864a0981" providerId="ADAL" clId="{2D2B7925-F5DB-442C-968B-07B42B843782}" dt="2021-02-18T14:17:21.200" v="2837" actId="478"/>
          <ac:picMkLst>
            <pc:docMk/>
            <pc:sldMk cId="926769384" sldId="374"/>
            <ac:picMk id="7" creationId="{F2ED2EB6-946A-447D-ADC3-23E55050CC7C}"/>
          </ac:picMkLst>
        </pc:picChg>
        <pc:picChg chg="del">
          <ac:chgData name="Coates, Isabelle" userId="e03ffb72-7b31-484c-a1a6-29ee864a0981" providerId="ADAL" clId="{2D2B7925-F5DB-442C-968B-07B42B843782}" dt="2021-02-18T14:17:21.200" v="2837" actId="478"/>
          <ac:picMkLst>
            <pc:docMk/>
            <pc:sldMk cId="926769384" sldId="374"/>
            <ac:picMk id="8" creationId="{86BB836D-4C70-40F8-BB91-4710A2B6A592}"/>
          </ac:picMkLst>
        </pc:picChg>
        <pc:picChg chg="del">
          <ac:chgData name="Coates, Isabelle" userId="e03ffb72-7b31-484c-a1a6-29ee864a0981" providerId="ADAL" clId="{2D2B7925-F5DB-442C-968B-07B42B843782}" dt="2021-02-18T14:17:18.177" v="2836" actId="478"/>
          <ac:picMkLst>
            <pc:docMk/>
            <pc:sldMk cId="926769384" sldId="374"/>
            <ac:picMk id="14" creationId="{322A4671-0B68-456B-8379-34FC9F59C17A}"/>
          </ac:picMkLst>
        </pc:picChg>
      </pc:sldChg>
      <pc:sldChg chg="modSp add ord">
        <pc:chgData name="Coates, Isabelle" userId="e03ffb72-7b31-484c-a1a6-29ee864a0981" providerId="ADAL" clId="{2D2B7925-F5DB-442C-968B-07B42B843782}" dt="2021-02-20T22:32:11.006" v="2895" actId="20577"/>
        <pc:sldMkLst>
          <pc:docMk/>
          <pc:sldMk cId="1785781854" sldId="375"/>
        </pc:sldMkLst>
        <pc:spChg chg="mod">
          <ac:chgData name="Coates, Isabelle" userId="e03ffb72-7b31-484c-a1a6-29ee864a0981" providerId="ADAL" clId="{2D2B7925-F5DB-442C-968B-07B42B843782}" dt="2021-02-20T22:32:11.006" v="2895" actId="20577"/>
          <ac:spMkLst>
            <pc:docMk/>
            <pc:sldMk cId="1785781854" sldId="375"/>
            <ac:spMk id="2" creationId="{C9E2EDBF-A0DE-4B4E-98B6-730797C814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DE451-073D-4468-86DF-4A9EA56CB1E7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1C11D-3CCD-4925-AA20-00A16D4992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5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43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39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17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263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0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76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54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8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685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9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03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379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05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40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763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584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166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10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10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15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5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076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975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66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84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770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06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475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53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732C3C-A191-48C2-A7E8-9C96AF841A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063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7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38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29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013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06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049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073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874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20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700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42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92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13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49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7198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454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054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8354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01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7129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875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727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7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720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9953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3707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50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72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308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117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7860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7798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851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2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964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89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6171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771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3136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8690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596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5493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9966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6696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26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4809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694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1C11D-3CCD-4925-AA20-00A16D4992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4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43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77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358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00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07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02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5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8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24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3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353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66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06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60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17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2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0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4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1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44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9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81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5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88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52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451ECC-8CB2-4F6B-96D8-F17C9B8106C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902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EDBF-A0DE-4B4E-98B6-730797C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GB" sz="6600" dirty="0"/>
              <a:t>Into the </a:t>
            </a:r>
            <a:r>
              <a:rPr lang="en-GB" sz="6600" dirty="0" err="1"/>
              <a:t>Tidyverse</a:t>
            </a:r>
            <a:br>
              <a:rPr lang="en-GB" sz="6600" dirty="0"/>
            </a:br>
            <a:br>
              <a:rPr lang="en-GB" sz="6600" dirty="0"/>
            </a:br>
            <a:r>
              <a:rPr lang="en-GB" sz="6600" dirty="0"/>
              <a:t>Session 3a 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5A79B-51A8-4F09-BF9D-D5F83D74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367299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Course written by Tim </a:t>
            </a:r>
            <a:r>
              <a:rPr lang="en-US" sz="2800" dirty="0" err="1"/>
              <a:t>Hardgreeves</a:t>
            </a:r>
            <a:r>
              <a:rPr lang="en-US" sz="2800" dirty="0"/>
              <a:t> 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6393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Handling a missing value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18825-533D-4947-95D3-DFA9BC0CF1D7}"/>
              </a:ext>
            </a:extLst>
          </p:cNvPr>
          <p:cNvSpPr/>
          <p:nvPr/>
        </p:nvSpPr>
        <p:spPr>
          <a:xfrm>
            <a:off x="597505" y="2636577"/>
            <a:ext cx="109969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If a vector containing a missing value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(NA) </a:t>
            </a:r>
            <a:r>
              <a:rPr lang="en-GB" dirty="0">
                <a:solidFill>
                  <a:srgbClr val="000000"/>
                </a:solidFill>
              </a:rPr>
              <a:t>has a statistical transformation applied to it then the result will always be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457200"/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457200"/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457200"/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457200"/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cs typeface="Courier New" panose="02070309020205020404" pitchFamily="49" charset="0"/>
              </a:rPr>
              <a:t>This can be avoid by setting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ADEF9-C4F6-49EA-AFA4-449F009C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9" y="3523354"/>
            <a:ext cx="71247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3AE569-D1A4-40C2-A254-3541F7D22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1" y="5433547"/>
            <a:ext cx="71532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949485" y="3155971"/>
            <a:ext cx="105719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What do you think the result 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+ NA </a:t>
            </a:r>
            <a:r>
              <a:rPr lang="en-GB" dirty="0"/>
              <a:t>will be? Try it and see if you were correct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Replace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dirty="0"/>
              <a:t> with some other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arithmetic operators</a:t>
            </a:r>
            <a:r>
              <a:rPr lang="en-GB" dirty="0"/>
              <a:t>. Is the result always the same?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Calculate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GB" dirty="0"/>
              <a:t> of the vector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c(2, 6, 3, 4, NA)</a:t>
            </a:r>
            <a:r>
              <a:rPr lang="en-GB" dirty="0"/>
              <a:t>, ignoring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29796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DD75-9876-4073-8480-05006404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8" y="2486751"/>
            <a:ext cx="6014853" cy="34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Making comparisons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8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comparisons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18825-533D-4947-95D3-DFA9BC0CF1D7}"/>
              </a:ext>
            </a:extLst>
          </p:cNvPr>
          <p:cNvSpPr/>
          <p:nvPr/>
        </p:nvSpPr>
        <p:spPr>
          <a:xfrm>
            <a:off x="1806372" y="2931045"/>
            <a:ext cx="89649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It is very useful to be able to compare two values and ask how they relate - Is one larger than the other? Are they the same value?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We can go even further by adding more then 1 comparison parameter together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This can be done with ‘Boole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an operators’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or </a:t>
            </a:r>
            <a:r>
              <a:rPr lang="en-GB" dirty="0" err="1">
                <a:solidFill>
                  <a:srgbClr val="000000"/>
                </a:solidFill>
                <a:latin typeface="Century Gothic" panose="020B0502020202020204"/>
              </a:rPr>
              <a:t>ect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46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Ordering Comparisons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1396D-A1B0-4040-870E-C97857EC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2400787"/>
            <a:ext cx="71723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Equality Comparisons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35650-CFF2-4496-A64F-C8CD130E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45" y="2508420"/>
            <a:ext cx="6586320" cy="3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Comparisons </a:t>
            </a:r>
            <a:r>
              <a:rPr lang="en-US"/>
              <a:t>on Vectors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1A122-0236-4D55-929B-E0DE25035843}"/>
              </a:ext>
            </a:extLst>
          </p:cNvPr>
          <p:cNvSpPr/>
          <p:nvPr/>
        </p:nvSpPr>
        <p:spPr>
          <a:xfrm>
            <a:off x="974541" y="2270270"/>
            <a:ext cx="105719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All comparisons in R are vectorised.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This means that they act element-wise 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can transform a logical vector into a single logical value using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all()</a:t>
            </a:r>
            <a:r>
              <a:rPr lang="en-GB" dirty="0"/>
              <a:t> and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any(x &gt;8)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963B9-5126-446A-854E-9FE47060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02" y="2931842"/>
            <a:ext cx="71532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9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615911" y="2507093"/>
            <a:ext cx="948087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Take the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dataset for these exercises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the format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data$column_name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operator(&gt;,&lt;,==) value ,]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29B3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  <a:cs typeface="Courier New" panose="02070309020205020404" pitchFamily="49" charset="0"/>
              </a:rPr>
              <a:t>this is effectively saying data[ rows to select, columns to select] and if its left blank it will select everything</a:t>
            </a:r>
            <a:endParaRPr lang="en-GB" dirty="0"/>
          </a:p>
          <a:p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Filter values in the dataset by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column that are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 to 6 </a:t>
            </a:r>
          </a:p>
          <a:p>
            <a:pPr marL="457200" indent="-457200">
              <a:buAutoNum type="arabicParenR"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Filter values in the dataset by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/>
              <a:t> values that are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 than or equal to 15</a:t>
            </a:r>
          </a:p>
          <a:p>
            <a:endParaRPr lang="en-GB" dirty="0"/>
          </a:p>
          <a:p>
            <a:r>
              <a:rPr lang="en-GB" dirty="0"/>
              <a:t>Bonus: is the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/>
              <a:t> of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/>
              <a:t> column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 then</a:t>
            </a:r>
            <a:r>
              <a:rPr lang="en-GB" dirty="0"/>
              <a:t> the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GB" dirty="0"/>
              <a:t> of the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/>
              <a:t> column </a:t>
            </a:r>
          </a:p>
          <a:p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30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948ED-90B0-4905-99AA-4A373771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3" y="2362845"/>
            <a:ext cx="2771775" cy="25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24305-3830-44A5-9B1A-80D12729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62" y="2362845"/>
            <a:ext cx="2962275" cy="28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E7EEE-62C1-414F-8EE2-C1A560020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592" y="2918075"/>
            <a:ext cx="5397470" cy="2336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59ECD-18D3-482A-B6BF-5C5C0DF60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93" y="2918075"/>
            <a:ext cx="5397470" cy="1254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107F5F-4784-4DD0-BCC0-A6089BE52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00" y="4885148"/>
            <a:ext cx="43624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4F60C-6798-461C-89F8-DDB5EF6C0C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085"/>
          <a:stretch/>
        </p:blipFill>
        <p:spPr>
          <a:xfrm>
            <a:off x="967162" y="5351873"/>
            <a:ext cx="1228725" cy="191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935156-37E7-433B-96F9-D4D56E2F5D9A}"/>
              </a:ext>
            </a:extLst>
          </p:cNvPr>
          <p:cNvSpPr txBox="1"/>
          <p:nvPr/>
        </p:nvSpPr>
        <p:spPr>
          <a:xfrm>
            <a:off x="254347" y="2273940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AA9D21-9D59-4B20-B76B-D8D9731BE6AB}"/>
              </a:ext>
            </a:extLst>
          </p:cNvPr>
          <p:cNvSpPr txBox="1"/>
          <p:nvPr/>
        </p:nvSpPr>
        <p:spPr>
          <a:xfrm>
            <a:off x="5895974" y="2306766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D4454-9133-492B-90C2-DF3F0002B1BE}"/>
              </a:ext>
            </a:extLst>
          </p:cNvPr>
          <p:cNvSpPr txBox="1"/>
          <p:nvPr/>
        </p:nvSpPr>
        <p:spPr>
          <a:xfrm>
            <a:off x="254347" y="4885148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3)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049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Statistics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1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Boolean Operators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90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Boolean Operators and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1A122-0236-4D55-929B-E0DE25035843}"/>
              </a:ext>
            </a:extLst>
          </p:cNvPr>
          <p:cNvSpPr/>
          <p:nvPr/>
        </p:nvSpPr>
        <p:spPr>
          <a:xfrm>
            <a:off x="810001" y="2383690"/>
            <a:ext cx="10571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Logical/ Boolean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act on logical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B286-6287-4B12-838D-E21DA248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12" y="3138022"/>
            <a:ext cx="80200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Boolean Operators or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6EB7D-AAEB-47FE-A23F-614E3AC0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224" y="2602599"/>
            <a:ext cx="79248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Boolean Operators not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DB367-1844-4935-9817-C81A43D3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53" y="2706238"/>
            <a:ext cx="79438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6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Combining Boolean Operators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5CC35-9BDA-4B0C-AE6E-23EE871B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914809"/>
            <a:ext cx="7962900" cy="3219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413A2C-B318-449F-8666-37FB2A11635C}"/>
              </a:ext>
            </a:extLst>
          </p:cNvPr>
          <p:cNvSpPr/>
          <p:nvPr/>
        </p:nvSpPr>
        <p:spPr>
          <a:xfrm>
            <a:off x="810001" y="5311680"/>
            <a:ext cx="8825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brackets above are not actually needed due the order of operations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is best to always include them until you have a lot of practice though as this avoids errors that are difficult to diagnose</a:t>
            </a:r>
          </a:p>
        </p:txBody>
      </p:sp>
    </p:spTree>
    <p:extLst>
      <p:ext uri="{BB962C8B-B14F-4D97-AF65-F5344CB8AC3E}">
        <p14:creationId xmlns:p14="http://schemas.microsoft.com/office/powerpoint/2010/main" val="53911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Boolean Operators on Vectors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AFF94-74A4-4FFB-9E11-8BC372FE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33" y="1903436"/>
            <a:ext cx="79533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55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073472" y="2768514"/>
            <a:ext cx="105719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Predict what answers you will get from the following R statements:</a:t>
            </a:r>
          </a:p>
          <a:p>
            <a:endParaRPr lang="en-GB" sz="2000" dirty="0"/>
          </a:p>
          <a:p>
            <a:pPr marL="457200" indent="-457200">
              <a:buAutoNum type="arabicParenR"/>
            </a:pP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((4 &gt; 3) &amp; (7 == 6)) | (5 &lt;= 8)</a:t>
            </a:r>
          </a:p>
          <a:p>
            <a:pPr marL="457200" indent="-457200">
              <a:buAutoNum type="arabicParenR"/>
            </a:pPr>
            <a:endParaRPr lang="en-GB" sz="2000" b="1" dirty="0">
              <a:solidFill>
                <a:srgbClr val="01ABE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&amp; !FALSE | TRUE</a:t>
            </a:r>
          </a:p>
          <a:p>
            <a:pPr marL="457200" indent="-457200">
              <a:buAutoNum type="arabicParenR"/>
            </a:pPr>
            <a:endParaRPr lang="en-GB" sz="2000" b="1" dirty="0">
              <a:solidFill>
                <a:srgbClr val="01ABE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</a:rPr>
              <a:t>Look at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?Syntax </a:t>
            </a:r>
            <a:r>
              <a:rPr lang="en-GB" sz="2000" dirty="0">
                <a:cs typeface="Courier New" panose="02070309020205020404" pitchFamily="49" charset="0"/>
              </a:rPr>
              <a:t>to understand the order of the operations </a:t>
            </a:r>
          </a:p>
          <a:p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</a:rPr>
              <a:t>3) </a:t>
            </a:r>
            <a:r>
              <a:rPr lang="en-GB" sz="2000" dirty="0"/>
              <a:t>Filter values in the dataset by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/>
              <a:t>column that are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 to 6 </a:t>
            </a:r>
            <a:r>
              <a:rPr lang="en-GB" sz="2000" dirty="0"/>
              <a:t>or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/>
              <a:t> values that are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 than or equal to 15</a:t>
            </a:r>
          </a:p>
          <a:p>
            <a:endParaRPr lang="en-GB" sz="2000" dirty="0"/>
          </a:p>
          <a:p>
            <a:endParaRPr lang="en-GB" sz="20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6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CD5C4-6D5B-4668-8DBA-6A098257C776}"/>
              </a:ext>
            </a:extLst>
          </p:cNvPr>
          <p:cNvSpPr/>
          <p:nvPr/>
        </p:nvSpPr>
        <p:spPr>
          <a:xfrm>
            <a:off x="2102602" y="2505670"/>
            <a:ext cx="79867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Replacing the comparisons with their logical values we get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(TRUE &amp; FALSE) | TRUE. TRUE &amp; FALSE </a:t>
            </a:r>
            <a:r>
              <a:rPr lang="en-GB" dirty="0"/>
              <a:t>becomes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/>
              <a:t> leaving us with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| TRUE </a:t>
            </a:r>
            <a:r>
              <a:rPr lang="en-GB" dirty="0"/>
              <a:t>which is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Looking at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?Syntax</a:t>
            </a:r>
            <a:r>
              <a:rPr lang="en-GB" dirty="0"/>
              <a:t>, we see that the order of operations for Boolean operators is </a:t>
            </a:r>
            <a:r>
              <a:rPr lang="en-GB" b="1" dirty="0">
                <a:solidFill>
                  <a:srgbClr val="29B3F1"/>
                </a:solidFill>
              </a:rPr>
              <a:t>!</a:t>
            </a:r>
            <a:r>
              <a:rPr lang="en-GB" dirty="0"/>
              <a:t> then </a:t>
            </a:r>
            <a:r>
              <a:rPr lang="en-GB" b="1" dirty="0">
                <a:solidFill>
                  <a:srgbClr val="29B3F1"/>
                </a:solidFill>
              </a:rPr>
              <a:t>&amp;</a:t>
            </a:r>
            <a:r>
              <a:rPr lang="en-GB" dirty="0"/>
              <a:t>, then </a:t>
            </a:r>
            <a:r>
              <a:rPr lang="en-GB" b="1" dirty="0">
                <a:solidFill>
                  <a:srgbClr val="29B3F1"/>
                </a:solidFill>
              </a:rPr>
              <a:t>|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lvl="1"/>
            <a:r>
              <a:rPr lang="en-GB" dirty="0"/>
              <a:t>We therefore first evaluate !FALSE to get TRUE. Then we look at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&amp; TRUE </a:t>
            </a:r>
            <a:r>
              <a:rPr lang="en-GB" dirty="0"/>
              <a:t>to </a:t>
            </a:r>
            <a:r>
              <a:rPr lang="en-GB" dirty="0">
                <a:cs typeface="Courier New" panose="02070309020205020404" pitchFamily="49" charset="0"/>
              </a:rPr>
              <a:t>get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/>
              <a:t>. Lastly we have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| TRUE </a:t>
            </a:r>
            <a:r>
              <a:rPr lang="en-GB" dirty="0"/>
              <a:t>which is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/>
              <a:t>. Note that if we had evaluated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dirty="0"/>
              <a:t> before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dirty="0"/>
              <a:t>, we have obtained the opposite result.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06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C1D8C-0D35-42D6-81B8-BFD642B3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327" y="3253010"/>
            <a:ext cx="5729345" cy="3157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DA9E4-D632-4DD4-9D4E-500B248F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36" y="2445204"/>
            <a:ext cx="52673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43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C968-4CA2-40A0-8181-9A5DED9D6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dirty="0"/>
              <a:t>Bonus 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A14F-5C33-4D97-A6A9-69F67AE35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 for Statistics: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597505" y="2636577"/>
            <a:ext cx="10996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Statistics is R's speciality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Despite this we've barely even used this functionality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A statistic is a function of data points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Examples include mean, median, maximum, etc.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450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Testing if the data is skewed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CD5C4-6D5B-4668-8DBA-6A098257C776}"/>
              </a:ext>
            </a:extLst>
          </p:cNvPr>
          <p:cNvSpPr/>
          <p:nvPr/>
        </p:nvSpPr>
        <p:spPr>
          <a:xfrm>
            <a:off x="1969329" y="2277626"/>
            <a:ext cx="105719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Skew: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relative position of the mean and median.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At 0, mean = median, and the data is normally distributed.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Kurtosis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size of the tails in a distribution.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 R, values much different from 0 are non-normally distributed.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42193-C5BB-4A08-A449-27F5C33F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02" y="4263944"/>
            <a:ext cx="6401594" cy="24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59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94031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Skewness, Kurtosis and histogram distributions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CD5C4-6D5B-4668-8DBA-6A098257C776}"/>
              </a:ext>
            </a:extLst>
          </p:cNvPr>
          <p:cNvSpPr/>
          <p:nvPr/>
        </p:nvSpPr>
        <p:spPr>
          <a:xfrm>
            <a:off x="1118792" y="2731197"/>
            <a:ext cx="105719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These packages aren’t in our base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or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tidyverse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package we need to use ‘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moments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install.packages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('moments')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library(moments)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skewness(x)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kurtosis(x))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hist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</a:p>
        </p:txBody>
      </p:sp>
    </p:spTree>
    <p:extLst>
      <p:ext uri="{BB962C8B-B14F-4D97-AF65-F5344CB8AC3E}">
        <p14:creationId xmlns:p14="http://schemas.microsoft.com/office/powerpoint/2010/main" val="113685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CD5C4-6D5B-4668-8DBA-6A098257C776}"/>
              </a:ext>
            </a:extLst>
          </p:cNvPr>
          <p:cNvSpPr/>
          <p:nvPr/>
        </p:nvSpPr>
        <p:spPr>
          <a:xfrm>
            <a:off x="496361" y="2403306"/>
            <a:ext cx="68811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Using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iris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data select the column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Sepal.Length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and test its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skewness()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and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kurtosis()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To select a column remember to use &lt;dataset name&gt;[[&lt;col name&gt;]]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Plot a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histogram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of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Sepal.Length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If you get this error 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Courier New" panose="02070309020205020404" pitchFamily="49" charset="0"/>
              </a:rPr>
              <a:t>Increase the height of your plot window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CFD3F-BC1E-4F2E-A4E0-0526ABA3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608" y="5251221"/>
            <a:ext cx="4764268" cy="217861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343B9633-001B-4061-B7D9-71CE4F6878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96.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6072" y="3031144"/>
            <a:ext cx="4359564" cy="2452255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66FE74CE-E28E-48C5-A32F-3BD7C1DA173D}"/>
              </a:ext>
            </a:extLst>
          </p:cNvPr>
          <p:cNvSpPr/>
          <p:nvPr/>
        </p:nvSpPr>
        <p:spPr>
          <a:xfrm rot="3659483">
            <a:off x="6971396" y="4583033"/>
            <a:ext cx="290946" cy="15542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5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3882B-E804-4DE0-9C17-5E61D989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41" y="2902526"/>
            <a:ext cx="5542857" cy="2844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41C9C-434C-404A-9941-99599637A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0" y="3280464"/>
            <a:ext cx="4254282" cy="17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Value Meanings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A5E53-03F8-4D6D-948C-19D212B4761C}"/>
              </a:ext>
            </a:extLst>
          </p:cNvPr>
          <p:cNvSpPr/>
          <p:nvPr/>
        </p:nvSpPr>
        <p:spPr>
          <a:xfrm>
            <a:off x="1003964" y="2939718"/>
            <a:ext cx="49396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Skewness: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zero means no skewness at all (normal distribution).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negative value means the distribution is negatively skewed.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positive value means the distribution is positively skewed.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62C89B-5755-40A0-AE1F-AE90C5152C38}"/>
              </a:ext>
            </a:extLst>
          </p:cNvPr>
          <p:cNvSpPr/>
          <p:nvPr/>
        </p:nvSpPr>
        <p:spPr>
          <a:xfrm>
            <a:off x="6359236" y="2939718"/>
            <a:ext cx="482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Kurtosis: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kurtosis greater than 0 means that the distribution has a high peak with skinny tails.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kurtosis less than 0 means that the distribution has a low peak and heavy tails.</a:t>
            </a:r>
          </a:p>
        </p:txBody>
      </p:sp>
    </p:spTree>
    <p:extLst>
      <p:ext uri="{BB962C8B-B14F-4D97-AF65-F5344CB8AC3E}">
        <p14:creationId xmlns:p14="http://schemas.microsoft.com/office/powerpoint/2010/main" val="200633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C01-573A-4467-9379-6522964F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57" y="1924965"/>
            <a:ext cx="5893840" cy="1194223"/>
          </a:xfrm>
        </p:spPr>
        <p:txBody>
          <a:bodyPr/>
          <a:lstStyle/>
          <a:p>
            <a:r>
              <a:rPr lang="en-GB" sz="6600" dirty="0"/>
              <a:t>Next Time 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FC842-A98B-45DD-A3A6-6C6A9A1CA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1163" y="5210231"/>
            <a:ext cx="7809072" cy="4075465"/>
          </a:xfrm>
        </p:spPr>
        <p:txBody>
          <a:bodyPr>
            <a:normAutofit/>
          </a:bodyPr>
          <a:lstStyle/>
          <a:p>
            <a:r>
              <a:rPr lang="en-GB" sz="2400" dirty="0"/>
              <a:t>See you then !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1097CF-AF06-4B6D-9FE8-9749F52932D7}"/>
              </a:ext>
            </a:extLst>
          </p:cNvPr>
          <p:cNvSpPr txBox="1">
            <a:spLocks/>
          </p:cNvSpPr>
          <p:nvPr/>
        </p:nvSpPr>
        <p:spPr>
          <a:xfrm>
            <a:off x="7555949" y="1400231"/>
            <a:ext cx="3981094" cy="40754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Manipulating Dataframes: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Mutating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Filtering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Selecting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Summarising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rranging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69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EDBF-A0DE-4B4E-98B6-730797C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GB" sz="6600" dirty="0"/>
              <a:t>Into the </a:t>
            </a:r>
            <a:r>
              <a:rPr lang="en-GB" sz="6600" dirty="0" err="1"/>
              <a:t>Tidyverse</a:t>
            </a:r>
            <a:br>
              <a:rPr lang="en-GB" sz="6600" dirty="0"/>
            </a:br>
            <a:br>
              <a:rPr lang="en-GB" sz="6600" dirty="0"/>
            </a:br>
            <a:r>
              <a:rPr lang="en-GB" sz="6600"/>
              <a:t>Session 3b </a:t>
            </a:r>
            <a:endParaRPr lang="en-GB" sz="6600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5A79B-51A8-4F09-BF9D-D5F83D74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367299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Course written by Tim </a:t>
            </a:r>
            <a:r>
              <a:rPr lang="en-US" sz="2800" dirty="0" err="1"/>
              <a:t>Hardgreeves</a:t>
            </a:r>
            <a:r>
              <a:rPr lang="en-US" sz="2800" dirty="0"/>
              <a:t> 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8578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Transforming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408853"/>
            <a:ext cx="10572000" cy="434974"/>
          </a:xfrm>
        </p:spPr>
        <p:txBody>
          <a:bodyPr>
            <a:normAutofit fontScale="25000" lnSpcReduction="20000"/>
          </a:bodyPr>
          <a:lstStyle/>
          <a:p>
            <a:r>
              <a:rPr lang="en-GB" sz="9600" b="1" dirty="0"/>
              <a:t>Taking a dataset, transforming it into a form that meets our needs, and using it to answer questions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769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AD28-393B-4D28-8EE7-FB7242E5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/>
              <a:t>Data Analysis work flow in R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C7775B8-6F69-428D-BFE2-18ED6951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C9750-3CB6-40C0-A133-E1E1479E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35" y="2833212"/>
            <a:ext cx="7568929" cy="27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39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FC2A-121F-4722-B6DF-E381BFCF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76643"/>
            <a:ext cx="3547533" cy="1618396"/>
          </a:xfrm>
        </p:spPr>
        <p:txBody>
          <a:bodyPr/>
          <a:lstStyle/>
          <a:p>
            <a:pPr algn="ctr"/>
            <a:br>
              <a:rPr lang="en-GB" sz="5400" dirty="0"/>
            </a:br>
            <a:r>
              <a:rPr lang="en-GB" sz="5400" dirty="0" err="1"/>
              <a:t>Dplyr</a:t>
            </a:r>
            <a:r>
              <a:rPr lang="en-GB" sz="5400" dirty="0"/>
              <a:t> </a:t>
            </a:r>
            <a:br>
              <a:rPr lang="en-GB" sz="5400" dirty="0"/>
            </a:br>
            <a:endParaRPr lang="en-GB" sz="5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BA032E-7582-41AF-8E0E-68B44AECA1C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190155" y="753186"/>
            <a:ext cx="6495283" cy="5469255"/>
          </a:xfrm>
          <a:prstGeom prst="roundRect">
            <a:avLst>
              <a:gd name="adj" fmla="val 3240"/>
            </a:avLst>
          </a:prstGeom>
          <a:pattFill prst="wdDnDiag">
            <a:fgClr>
              <a:srgbClr val="01ABE9"/>
            </a:fgClr>
            <a:bgClr>
              <a:srgbClr val="29B3F1"/>
            </a:bgClr>
          </a:patt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200" dirty="0">
              <a:noFill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noFill/>
              <a:effectLst/>
            </a:endParaRPr>
          </a:p>
        </p:txBody>
      </p:sp>
      <p:pic>
        <p:nvPicPr>
          <p:cNvPr id="1026" name="Picture 2" descr="5 Data Manipulation using dplyr | EngleLab: useRguide">
            <a:extLst>
              <a:ext uri="{FF2B5EF4-FFF2-40B4-BE49-F238E27FC236}">
                <a16:creationId xmlns:a16="http://schemas.microsoft.com/office/drawing/2014/main" id="{C451F441-02AF-4FD3-A35C-189F3111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395039"/>
            <a:ext cx="3384302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4FEF1B-A5F8-45DE-B4EE-1862B1BA74A5}"/>
              </a:ext>
            </a:extLst>
          </p:cNvPr>
          <p:cNvSpPr/>
          <p:nvPr/>
        </p:nvSpPr>
        <p:spPr>
          <a:xfrm>
            <a:off x="5026924" y="1182231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 err="1">
                <a:solidFill>
                  <a:schemeClr val="bg2"/>
                </a:solidFill>
                <a:cs typeface="Courier New" panose="02070309020205020404" pitchFamily="49" charset="0"/>
              </a:rPr>
              <a:t>dplyr</a:t>
            </a:r>
            <a:r>
              <a:rPr lang="en-US" altLang="en-US" sz="2200" dirty="0">
                <a:solidFill>
                  <a:schemeClr val="bg2"/>
                </a:solidFill>
              </a:rPr>
              <a:t> is the third </a:t>
            </a:r>
            <a:r>
              <a:rPr lang="en-US" altLang="en-US" sz="2200" dirty="0" err="1">
                <a:solidFill>
                  <a:schemeClr val="bg2"/>
                </a:solidFill>
              </a:rPr>
              <a:t>tidyverse</a:t>
            </a:r>
            <a:r>
              <a:rPr lang="en-US" altLang="en-US" sz="2200" dirty="0">
                <a:solidFill>
                  <a:schemeClr val="bg2"/>
                </a:solidFill>
              </a:rPr>
              <a:t> package that we will be looking at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bg2"/>
              </a:solidFill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bg2"/>
                </a:solidFill>
              </a:rPr>
              <a:t>It has five main features, referred to as the </a:t>
            </a:r>
            <a:r>
              <a:rPr lang="en-US" altLang="en-US" sz="2200" dirty="0" err="1">
                <a:solidFill>
                  <a:schemeClr val="bg2"/>
                </a:solidFill>
                <a:cs typeface="Courier New" panose="02070309020205020404" pitchFamily="49" charset="0"/>
              </a:rPr>
              <a:t>dplyr</a:t>
            </a:r>
            <a:r>
              <a:rPr lang="en-US" altLang="en-US" sz="2200" dirty="0">
                <a:solidFill>
                  <a:schemeClr val="bg2"/>
                </a:solidFill>
              </a:rPr>
              <a:t> </a:t>
            </a:r>
            <a:r>
              <a:rPr lang="en-US" altLang="en-US" sz="2200" i="1" dirty="0">
                <a:solidFill>
                  <a:schemeClr val="bg2"/>
                </a:solidFill>
              </a:rPr>
              <a:t>verbs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bg2"/>
              </a:solidFill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bg2"/>
                </a:solidFill>
              </a:rPr>
              <a:t>These allow you to filter a dataset or transform it by creating new variables/summaries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200" dirty="0">
              <a:solidFill>
                <a:schemeClr val="bg2"/>
              </a:solidFill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bg2"/>
                </a:solidFill>
              </a:rPr>
              <a:t>You can also use these to reorder your observations to make a dataset easier to work with </a:t>
            </a:r>
          </a:p>
        </p:txBody>
      </p:sp>
    </p:spTree>
    <p:extLst>
      <p:ext uri="{BB962C8B-B14F-4D97-AF65-F5344CB8AC3E}">
        <p14:creationId xmlns:p14="http://schemas.microsoft.com/office/powerpoint/2010/main" val="54520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Measures of Location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9D164-D9DF-4DDC-ACDE-013C0A8D4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15" y="2041161"/>
            <a:ext cx="6978408" cy="45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dplyr</a:t>
            </a:r>
            <a:r>
              <a:rPr lang="en-GB" dirty="0"/>
              <a:t> Verbs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D6548-65BF-47FD-8359-85466CB38AA2}"/>
              </a:ext>
            </a:extLst>
          </p:cNvPr>
          <p:cNvSpPr/>
          <p:nvPr/>
        </p:nvSpPr>
        <p:spPr>
          <a:xfrm>
            <a:off x="1321523" y="2551837"/>
            <a:ext cx="103902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There are five key </a:t>
            </a:r>
            <a:r>
              <a:rPr lang="en-GB" dirty="0" err="1"/>
              <a:t>dplyr</a:t>
            </a:r>
            <a:r>
              <a:rPr lang="en-GB" dirty="0"/>
              <a:t> functions referred to as verbs.</a:t>
            </a:r>
          </a:p>
          <a:p>
            <a:endParaRPr lang="en-GB" dirty="0"/>
          </a:p>
          <a:p>
            <a:r>
              <a:rPr lang="en-GB" dirty="0"/>
              <a:t>These alone allow you to handle the majority of data manipulation tasks</a:t>
            </a:r>
          </a:p>
          <a:p>
            <a:endParaRPr lang="en-GB" dirty="0"/>
          </a:p>
          <a:p>
            <a:r>
              <a:rPr lang="en-GB" dirty="0"/>
              <a:t>They are: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filter() </a:t>
            </a:r>
            <a:r>
              <a:rPr lang="en-GB" dirty="0"/>
              <a:t>- pick observations by their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arrange() </a:t>
            </a:r>
            <a:r>
              <a:rPr lang="en-GB" dirty="0"/>
              <a:t>- reorder observations based on their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GB" dirty="0"/>
              <a:t>- pick variables by their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mutate() </a:t>
            </a:r>
            <a:r>
              <a:rPr lang="en-GB" dirty="0"/>
              <a:t>- create new variables as functions of existing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summarise() </a:t>
            </a:r>
            <a:r>
              <a:rPr lang="en-GB" dirty="0"/>
              <a:t>- collapse many values down to a single summary</a:t>
            </a:r>
          </a:p>
        </p:txBody>
      </p:sp>
    </p:spTree>
    <p:extLst>
      <p:ext uri="{BB962C8B-B14F-4D97-AF65-F5344CB8AC3E}">
        <p14:creationId xmlns:p14="http://schemas.microsoft.com/office/powerpoint/2010/main" val="142598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dplyr</a:t>
            </a:r>
            <a:r>
              <a:rPr lang="en-GB" dirty="0"/>
              <a:t> Verbs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5840F3-50E3-42C1-9C3D-45006D7245B6}"/>
              </a:ext>
            </a:extLst>
          </p:cNvPr>
          <p:cNvSpPr/>
          <p:nvPr/>
        </p:nvSpPr>
        <p:spPr>
          <a:xfrm>
            <a:off x="1911191" y="2819459"/>
            <a:ext cx="8369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All five main verbs plus the </a:t>
            </a:r>
            <a:r>
              <a:rPr lang="en-GB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verb work similarly: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first argument is a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subsequent arguments describe what to do with the data frame, using the variable names (without quotes)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result is a new data frame</a:t>
            </a:r>
          </a:p>
        </p:txBody>
      </p:sp>
    </p:spTree>
    <p:extLst>
      <p:ext uri="{BB962C8B-B14F-4D97-AF65-F5344CB8AC3E}">
        <p14:creationId xmlns:p14="http://schemas.microsoft.com/office/powerpoint/2010/main" val="1017273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Filtering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15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Filter Rows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E5565-EF21-49E9-97F6-22ADF13C9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17"/>
          <a:stretch/>
        </p:blipFill>
        <p:spPr>
          <a:xfrm>
            <a:off x="430587" y="2412205"/>
            <a:ext cx="9619253" cy="22287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06D224-8D96-43A4-AC2F-4672461A77B2}"/>
              </a:ext>
            </a:extLst>
          </p:cNvPr>
          <p:cNvSpPr/>
          <p:nvPr/>
        </p:nvSpPr>
        <p:spPr>
          <a:xfrm>
            <a:off x="991740" y="4960537"/>
            <a:ext cx="10390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Warning: Don't confuse </a:t>
            </a:r>
            <a:r>
              <a:rPr lang="en-GB" b="1" dirty="0">
                <a:solidFill>
                  <a:srgbClr val="01ABE9"/>
                </a:solidFill>
              </a:rPr>
              <a:t>==</a:t>
            </a:r>
            <a:r>
              <a:rPr lang="en-GB" dirty="0"/>
              <a:t> with </a:t>
            </a:r>
            <a:r>
              <a:rPr lang="en-GB" b="1" dirty="0">
                <a:solidFill>
                  <a:srgbClr val="01ABE9"/>
                </a:solidFill>
              </a:rPr>
              <a:t>=</a:t>
            </a:r>
            <a:r>
              <a:rPr lang="en-GB" dirty="0"/>
              <a:t> else you'll get an error </a:t>
            </a:r>
          </a:p>
        </p:txBody>
      </p:sp>
    </p:spTree>
    <p:extLst>
      <p:ext uri="{BB962C8B-B14F-4D97-AF65-F5344CB8AC3E}">
        <p14:creationId xmlns:p14="http://schemas.microsoft.com/office/powerpoint/2010/main" val="2548485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Filter with Boolean Operators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196000"/>
            <a:ext cx="537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can use Boolean operators in filter clauses: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32ED3-B4AD-41C5-8BA8-E3527817A2E0}"/>
              </a:ext>
            </a:extLst>
          </p:cNvPr>
          <p:cNvSpPr/>
          <p:nvPr/>
        </p:nvSpPr>
        <p:spPr>
          <a:xfrm>
            <a:off x="922117" y="4350033"/>
            <a:ext cx="8089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Another useful operator is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 </a:t>
            </a:r>
            <a:r>
              <a:rPr lang="en-GB" dirty="0"/>
              <a:t>which checks if a value is in a vector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B4EBF-F9F9-47DF-9489-C34C3FCF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046" y="2498519"/>
            <a:ext cx="6828520" cy="1851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56851-5F53-496A-A138-4A605B5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56" y="4719365"/>
            <a:ext cx="7658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98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Handling floating point numbers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196000"/>
            <a:ext cx="537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can use Boolean operators in filter clauses: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32ED3-B4AD-41C5-8BA8-E3527817A2E0}"/>
              </a:ext>
            </a:extLst>
          </p:cNvPr>
          <p:cNvSpPr/>
          <p:nvPr/>
        </p:nvSpPr>
        <p:spPr>
          <a:xfrm>
            <a:off x="922116" y="4108003"/>
            <a:ext cx="1087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When handling values that are not integers, use the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near() </a:t>
            </a:r>
            <a:r>
              <a:rPr lang="en-GB" dirty="0"/>
              <a:t>function to check for equivalence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CCE98-BC00-4E69-BC10-D9ED8B21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49997"/>
            <a:ext cx="76200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F67BB-5271-4778-BE70-E8141876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5" y="4830830"/>
            <a:ext cx="76676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Handling Missing Values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many cases you may want to either remove missing values or look only at rows which contain a missing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GB" b="1" dirty="0"/>
              <a:t> </a:t>
            </a:r>
            <a:r>
              <a:rPr lang="en-GB" dirty="0"/>
              <a:t>function can be used to this extent.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A7FAF-D1F0-4528-B705-D28BCF03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64" y="3257510"/>
            <a:ext cx="6713049" cy="32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44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How many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 cars </a:t>
            </a:r>
            <a:r>
              <a:rPr lang="en-GB" sz="2000" dirty="0">
                <a:solidFill>
                  <a:srgbClr val="000000"/>
                </a:solidFill>
              </a:rPr>
              <a:t>by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 </a:t>
            </a:r>
            <a:r>
              <a:rPr lang="en-GB" sz="2000" dirty="0">
                <a:solidFill>
                  <a:srgbClr val="000000"/>
                </a:solidFill>
              </a:rPr>
              <a:t>are in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dataset?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 Hint use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000" dirty="0">
                <a:solidFill>
                  <a:srgbClr val="000000"/>
                </a:solidFill>
              </a:rPr>
              <a:t> around the filter function to deduce the number of rows </a:t>
            </a:r>
          </a:p>
          <a:p>
            <a:pPr lvl="1"/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Who makes the only two cars with a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highway mileage </a:t>
            </a:r>
            <a:r>
              <a:rPr lang="en-GB" sz="2000" dirty="0">
                <a:solidFill>
                  <a:srgbClr val="000000"/>
                </a:solidFill>
              </a:rPr>
              <a:t>above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41 miles/gallon</a:t>
            </a:r>
            <a:r>
              <a:rPr lang="en-GB" sz="2000" dirty="0">
                <a:solidFill>
                  <a:srgbClr val="000000"/>
                </a:solidFill>
              </a:rPr>
              <a:t>?</a:t>
            </a:r>
          </a:p>
          <a:p>
            <a:pPr marL="457200" lvl="0" indent="-4572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Are there any flowers in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en-GB" sz="2000" dirty="0">
                <a:solidFill>
                  <a:srgbClr val="000000"/>
                </a:solidFill>
              </a:rPr>
              <a:t> dataset with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petals</a:t>
            </a:r>
            <a:r>
              <a:rPr lang="en-GB" sz="2000" dirty="0">
                <a:solidFill>
                  <a:srgbClr val="000000"/>
                </a:solidFill>
              </a:rPr>
              <a:t> that are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wider than they are long</a:t>
            </a:r>
            <a:r>
              <a:rPr lang="en-GB" sz="2000" dirty="0">
                <a:solidFill>
                  <a:srgbClr val="000000"/>
                </a:solidFill>
              </a:rPr>
              <a:t>?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91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EDBAB-90C6-4654-9439-C16DCAB5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1" y="2365317"/>
            <a:ext cx="7658100" cy="447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56D27-F1D5-477F-A5DB-9E950A54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19" y="2878860"/>
            <a:ext cx="676275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AFAFF-3BDA-49C4-8365-92EBCE25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61" y="3569565"/>
            <a:ext cx="266700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AECA4-2E2D-43DB-AC41-228BD9E7A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634" y="4016452"/>
            <a:ext cx="8764050" cy="981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4F169-2FCD-4907-BF70-79479002A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0861" y="5362982"/>
            <a:ext cx="494347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D42AC5-B2EF-4149-BCFF-F6B4B4FF3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0634" y="5886937"/>
            <a:ext cx="7886700" cy="52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A8F5C8-5C18-4907-8F95-282240FF1AF7}"/>
              </a:ext>
            </a:extLst>
          </p:cNvPr>
          <p:cNvSpPr txBox="1"/>
          <p:nvPr/>
        </p:nvSpPr>
        <p:spPr>
          <a:xfrm>
            <a:off x="1599243" y="2367171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C9811-103B-453F-AD41-981624D10A56}"/>
              </a:ext>
            </a:extLst>
          </p:cNvPr>
          <p:cNvSpPr txBox="1"/>
          <p:nvPr/>
        </p:nvSpPr>
        <p:spPr>
          <a:xfrm>
            <a:off x="1599243" y="3603974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C86EB-F11D-4AF4-BB48-4A21879F3916}"/>
              </a:ext>
            </a:extLst>
          </p:cNvPr>
          <p:cNvSpPr txBox="1"/>
          <p:nvPr/>
        </p:nvSpPr>
        <p:spPr>
          <a:xfrm>
            <a:off x="1599243" y="5362982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3)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708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Arranging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91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Measures of Spread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B2D0D-37FC-4EED-94E0-F9962425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8" y="2348503"/>
            <a:ext cx="7172324" cy="38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Arrange Rows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arrange() </a:t>
            </a:r>
            <a:r>
              <a:rPr lang="en-GB" dirty="0"/>
              <a:t>orders observations by one or more variables in ascending order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observations are ordered by the first column, then ties are settled by the second, etc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Missing Values are sorted at</a:t>
            </a:r>
          </a:p>
          <a:p>
            <a:r>
              <a:rPr lang="en-GB" dirty="0"/>
              <a:t>     the end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41081-BE94-4317-8F2D-07C525DF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05" y="3347663"/>
            <a:ext cx="6414720" cy="32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79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Descending Order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You can wrap a variable in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to use descending order for that column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FA366-E2DE-4A87-8FB0-46A713C6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07" y="2701333"/>
            <a:ext cx="6207964" cy="297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68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Using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arrange()</a:t>
            </a:r>
            <a:r>
              <a:rPr lang="en-GB" sz="2000" dirty="0">
                <a:solidFill>
                  <a:srgbClr val="000000"/>
                </a:solidFill>
              </a:rPr>
              <a:t>, find the car in the mpg dataset with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 city mileage</a:t>
            </a:r>
            <a:r>
              <a:rPr lang="en-GB" sz="2000" dirty="0">
                <a:solidFill>
                  <a:srgbClr val="000000"/>
                </a:solidFill>
              </a:rPr>
              <a:t>. What about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worst</a:t>
            </a:r>
            <a:r>
              <a:rPr lang="en-GB" sz="2000" dirty="0">
                <a:solidFill>
                  <a:srgbClr val="000000"/>
                </a:solidFill>
              </a:rPr>
              <a:t>?</a:t>
            </a:r>
          </a:p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Order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en-GB" sz="2000" dirty="0">
                <a:solidFill>
                  <a:srgbClr val="000000"/>
                </a:solidFill>
              </a:rPr>
              <a:t> dataset by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GB" sz="2000" dirty="0">
                <a:solidFill>
                  <a:srgbClr val="000000"/>
                </a:solidFill>
              </a:rPr>
              <a:t> of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 length </a:t>
            </a:r>
            <a:r>
              <a:rPr lang="en-GB" sz="2000" dirty="0">
                <a:solidFill>
                  <a:srgbClr val="000000"/>
                </a:solidFill>
              </a:rPr>
              <a:t>and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sz="2000" dirty="0">
                <a:solidFill>
                  <a:srgbClr val="000000"/>
                </a:solidFill>
              </a:rPr>
              <a:t> (Note: you don’t need to create a new variable using mutate to do this you can just use the * operator)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3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F5C8-5C18-4907-8F95-282240FF1AF7}"/>
              </a:ext>
            </a:extLst>
          </p:cNvPr>
          <p:cNvSpPr txBox="1"/>
          <p:nvPr/>
        </p:nvSpPr>
        <p:spPr>
          <a:xfrm>
            <a:off x="498864" y="2835868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C86EB-F11D-4AF4-BB48-4A21879F3916}"/>
              </a:ext>
            </a:extLst>
          </p:cNvPr>
          <p:cNvSpPr txBox="1"/>
          <p:nvPr/>
        </p:nvSpPr>
        <p:spPr>
          <a:xfrm>
            <a:off x="6095999" y="5229925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DCC48-10B4-467D-8851-49ED8D4A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2" y="2853071"/>
            <a:ext cx="29051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93109-384D-4753-AD5B-08B914AE9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124"/>
          <a:stretch/>
        </p:blipFill>
        <p:spPr>
          <a:xfrm>
            <a:off x="4542283" y="2067990"/>
            <a:ext cx="7150853" cy="2274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148BD6-CCFA-4451-92E7-7380A3CEF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2" y="4418370"/>
            <a:ext cx="4781861" cy="1992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2AAEC-18B2-4D59-9408-B5DBD145B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617" y="5294457"/>
            <a:ext cx="51149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3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Selecting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60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Select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 is not unusual to get be given a dataset with hundreds or even thousands of columns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In this case, you may want to narrow this down to variables you actually care about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2552E-E664-4007-8EF6-DB89E680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374" y="3048684"/>
            <a:ext cx="6997251" cy="33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Dropping Columns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You can get rid of columns by prefixing their name with a </a:t>
            </a:r>
            <a:r>
              <a:rPr lang="en-GB" b="1" dirty="0">
                <a:solidFill>
                  <a:srgbClr val="29B3F1"/>
                </a:solidFill>
              </a:rPr>
              <a:t>-</a:t>
            </a:r>
            <a:r>
              <a:rPr lang="en-GB" dirty="0"/>
              <a:t> symbol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DF39A-FE95-44C2-B556-BF3505E8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2827651"/>
            <a:ext cx="76771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2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Selecting Ranges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You can use the </a:t>
            </a:r>
            <a:r>
              <a:rPr lang="en-GB" dirty="0">
                <a:solidFill>
                  <a:srgbClr val="29B3F1"/>
                </a:solidFill>
              </a:rPr>
              <a:t>: </a:t>
            </a:r>
            <a:r>
              <a:rPr lang="en-GB" dirty="0"/>
              <a:t>operator to select or remove columns in a range (inclusive)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It also works with</a:t>
            </a:r>
            <a:r>
              <a:rPr lang="en-GB" b="1" dirty="0">
                <a:solidFill>
                  <a:srgbClr val="29B3F1"/>
                </a:solidFill>
              </a:rPr>
              <a:t> -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DF39A-FE95-44C2-B556-BF3505E8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49" y="2728447"/>
            <a:ext cx="76771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2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Helper functions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ADCA3-E58C-4D5A-8ADD-9322D4D5BD8B}"/>
              </a:ext>
            </a:extLst>
          </p:cNvPr>
          <p:cNvSpPr/>
          <p:nvPr/>
        </p:nvSpPr>
        <p:spPr>
          <a:xfrm>
            <a:off x="1848929" y="2619894"/>
            <a:ext cx="81835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There are a number of helper functions you can use within select():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contains('</a:t>
            </a: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num_range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('var', 2:4)</a:t>
            </a:r>
            <a:r>
              <a:rPr lang="en-GB" sz="2000" b="1" dirty="0"/>
              <a:t> </a:t>
            </a:r>
            <a:r>
              <a:rPr lang="en-GB" sz="2000" dirty="0"/>
              <a:t>- matches var2, var3, var4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everything</a:t>
            </a:r>
            <a:r>
              <a:rPr lang="en-GB" sz="2000" dirty="0"/>
              <a:t> - matches all variables</a:t>
            </a:r>
          </a:p>
          <a:p>
            <a:endParaRPr lang="en-GB" sz="2000" dirty="0"/>
          </a:p>
          <a:p>
            <a:r>
              <a:rPr lang="en-GB" sz="2000" dirty="0"/>
              <a:t>See 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sz="2000" b="1" dirty="0" err="1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select_helpers</a:t>
            </a:r>
            <a:r>
              <a:rPr lang="en-GB" sz="2000" b="1" dirty="0">
                <a:solidFill>
                  <a:srgbClr val="01ABE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/?select</a:t>
            </a:r>
            <a:r>
              <a:rPr lang="en-GB" sz="2000" dirty="0"/>
              <a:t>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822481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Renaming Columns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566817" y="2224622"/>
            <a:ext cx="11909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GB" dirty="0"/>
              <a:t>can be used to rename columns but this can be more easily achieved using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rename()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12425-132B-4D03-B7E2-A11D2166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43" y="2870953"/>
            <a:ext cx="6926314" cy="33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Measures of Spread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47DD6-FA8E-4275-8B3D-9E642442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34" y="2589878"/>
            <a:ext cx="8700229" cy="34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9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Re-order the columns of the iris dataset so that Species is first. To do this,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Species </a:t>
            </a:r>
            <a:r>
              <a:rPr lang="en-GB" sz="2000" dirty="0">
                <a:solidFill>
                  <a:srgbClr val="000000"/>
                </a:solidFill>
              </a:rPr>
              <a:t>first and then use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everything() </a:t>
            </a:r>
            <a:r>
              <a:rPr lang="en-GB" sz="2000" dirty="0">
                <a:solidFill>
                  <a:srgbClr val="000000"/>
                </a:solidFill>
              </a:rPr>
              <a:t>helper to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2000" dirty="0">
                <a:solidFill>
                  <a:srgbClr val="000000"/>
                </a:solidFill>
              </a:rPr>
              <a:t> everything else</a:t>
            </a:r>
          </a:p>
          <a:p>
            <a:pPr marL="457200" lvl="0" indent="-4572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Rename the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GB" sz="2000" dirty="0" err="1">
                <a:solidFill>
                  <a:srgbClr val="000000"/>
                </a:solidFill>
              </a:rPr>
              <a:t>l</a:t>
            </a:r>
            <a:r>
              <a:rPr lang="en-GB" sz="2000" dirty="0">
                <a:solidFill>
                  <a:srgbClr val="000000"/>
                </a:solidFill>
              </a:rPr>
              <a:t> column in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to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eng_size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32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F5C8-5C18-4907-8F95-282240FF1AF7}"/>
              </a:ext>
            </a:extLst>
          </p:cNvPr>
          <p:cNvSpPr txBox="1"/>
          <p:nvPr/>
        </p:nvSpPr>
        <p:spPr>
          <a:xfrm>
            <a:off x="569191" y="2601250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C86EB-F11D-4AF4-BB48-4A21879F3916}"/>
              </a:ext>
            </a:extLst>
          </p:cNvPr>
          <p:cNvSpPr txBox="1"/>
          <p:nvPr/>
        </p:nvSpPr>
        <p:spPr>
          <a:xfrm>
            <a:off x="569191" y="5019525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BCA4-AEF2-419B-BD45-2EA853DF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09" y="2633516"/>
            <a:ext cx="436245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2A461-682E-4029-AECC-305A2BA77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276"/>
          <a:stretch/>
        </p:blipFill>
        <p:spPr>
          <a:xfrm>
            <a:off x="6096000" y="2092676"/>
            <a:ext cx="5010575" cy="1820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43FDD-6BED-4D3F-8256-299C5E85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09" y="5084440"/>
            <a:ext cx="3676650" cy="371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8CC58-2B17-428D-84D3-85096D140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915" y="4341564"/>
            <a:ext cx="6883894" cy="20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49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Mutating </a:t>
            </a:r>
            <a:r>
              <a:rPr lang="en-GB" sz="8000" dirty="0" err="1"/>
              <a:t>dataframes</a:t>
            </a:r>
            <a:endParaRPr lang="en-GB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026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Adding new columns based on existing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mutate()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lets you transform one or more variables currently in your dataset to create a new one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The new column is added at the end of the dataset or in the same place as before if it overwrites an existing column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06265-542A-43D9-AC71-88BDBA08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883" y="3739898"/>
            <a:ext cx="6961012" cy="23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13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Mutate with multiple variables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You can use multiple variables to create a new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475F3-2E82-4F4D-9072-71BDFABA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75" y="2878842"/>
            <a:ext cx="7616450" cy="2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0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Using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dataset, create a new column called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cty_km_l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which measures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city mileage in kilometres per litre </a:t>
            </a:r>
            <a:r>
              <a:rPr lang="en-GB" sz="2000" dirty="0">
                <a:solidFill>
                  <a:srgbClr val="000000"/>
                </a:solidFill>
              </a:rPr>
              <a:t>(Hint: 1 mile ~ 1.6 km, 1 gallon ~ 3.8 litres)</a:t>
            </a:r>
          </a:p>
          <a:p>
            <a:pPr marL="457200" lvl="0" indent="-4572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Create column called </a:t>
            </a:r>
            <a:r>
              <a:rPr lang="en-GB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max_dimension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for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sz="2000" dirty="0">
                <a:solidFill>
                  <a:srgbClr val="000000"/>
                </a:solidFill>
              </a:rPr>
              <a:t> dataset which contains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</a:t>
            </a:r>
            <a:r>
              <a:rPr lang="en-GB" sz="2000" dirty="0">
                <a:solidFill>
                  <a:srgbClr val="000000"/>
                </a:solidFill>
              </a:rPr>
              <a:t> of the values in the columns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y, z</a:t>
            </a:r>
          </a:p>
          <a:p>
            <a:pPr marL="457200" lvl="0" indent="-457200">
              <a:buAutoNum type="arabicParenR"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AutoNum type="arabicParenR"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52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F5C8-5C18-4907-8F95-282240FF1AF7}"/>
              </a:ext>
            </a:extLst>
          </p:cNvPr>
          <p:cNvSpPr txBox="1"/>
          <p:nvPr/>
        </p:nvSpPr>
        <p:spPr>
          <a:xfrm>
            <a:off x="345168" y="2617533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C86EB-F11D-4AF4-BB48-4A21879F3916}"/>
              </a:ext>
            </a:extLst>
          </p:cNvPr>
          <p:cNvSpPr txBox="1"/>
          <p:nvPr/>
        </p:nvSpPr>
        <p:spPr>
          <a:xfrm>
            <a:off x="5946659" y="2601250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DA2FD-9F45-48EF-960B-ECF25F05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2646732"/>
            <a:ext cx="48958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04926-48BC-485E-AA19-23C14EC1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7" y="3263068"/>
            <a:ext cx="5817032" cy="1719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BFE82-8F85-4BD6-B5EB-412F83D00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91" y="2654562"/>
            <a:ext cx="5724525" cy="29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7DF66-9F96-4104-A4A8-DF60D483A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277" y="3320470"/>
            <a:ext cx="5464142" cy="17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39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Summarising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92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Useful Functions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22117" y="2332001"/>
            <a:ext cx="10260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Basic arithmetic operators: </a:t>
            </a:r>
            <a:r>
              <a:rPr lang="en-GB" b="1" dirty="0">
                <a:solidFill>
                  <a:srgbClr val="01ABE9"/>
                </a:solidFill>
              </a:rPr>
              <a:t>+</a:t>
            </a:r>
            <a:r>
              <a:rPr lang="en-GB" dirty="0"/>
              <a:t>, </a:t>
            </a:r>
            <a:r>
              <a:rPr lang="en-GB" b="1" dirty="0">
                <a:solidFill>
                  <a:srgbClr val="01ABE9"/>
                </a:solidFill>
              </a:rPr>
              <a:t>-</a:t>
            </a:r>
            <a:r>
              <a:rPr lang="en-GB" dirty="0"/>
              <a:t>, </a:t>
            </a:r>
            <a:r>
              <a:rPr lang="en-GB" b="1" dirty="0">
                <a:solidFill>
                  <a:srgbClr val="01ABE9"/>
                </a:solidFill>
              </a:rPr>
              <a:t>*</a:t>
            </a:r>
            <a:r>
              <a:rPr lang="en-GB" dirty="0"/>
              <a:t>, </a:t>
            </a:r>
            <a:r>
              <a:rPr lang="en-GB" b="1" dirty="0">
                <a:solidFill>
                  <a:srgbClr val="01ABE9"/>
                </a:solidFill>
              </a:rPr>
              <a:t>/</a:t>
            </a:r>
            <a:r>
              <a:rPr lang="en-GB" dirty="0"/>
              <a:t>, </a:t>
            </a:r>
            <a:r>
              <a:rPr lang="en-GB" b="1" dirty="0">
                <a:solidFill>
                  <a:srgbClr val="01ABE9"/>
                </a:solidFill>
              </a:rPr>
              <a:t>^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Aggregate functions: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/ sum(x) </a:t>
            </a:r>
            <a:r>
              <a:rPr lang="en-GB" dirty="0"/>
              <a:t>(proportion),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- mean(y) </a:t>
            </a:r>
            <a:r>
              <a:rPr lang="en-GB" dirty="0"/>
              <a:t>(centring)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Modular arithmetic: </a:t>
            </a:r>
            <a:r>
              <a:rPr lang="en-GB" b="1" dirty="0">
                <a:solidFill>
                  <a:srgbClr val="29B3F1"/>
                </a:solidFill>
              </a:rPr>
              <a:t>% / %</a:t>
            </a:r>
            <a:r>
              <a:rPr lang="en-GB" dirty="0"/>
              <a:t> (integer division), </a:t>
            </a:r>
            <a:r>
              <a:rPr lang="en-GB" b="1" dirty="0">
                <a:solidFill>
                  <a:srgbClr val="29B3F1"/>
                </a:solidFill>
              </a:rPr>
              <a:t>%%</a:t>
            </a:r>
            <a:r>
              <a:rPr lang="en-GB" dirty="0"/>
              <a:t> (remainder)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Logarithms: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log() </a:t>
            </a:r>
            <a:r>
              <a:rPr lang="en-GB" dirty="0"/>
              <a:t>(natural),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log2()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43260-E989-4524-810E-6072EBB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56" y="3759430"/>
            <a:ext cx="6479820" cy="22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7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Useful Functions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65727" y="2516862"/>
            <a:ext cx="10260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Cumulative aggregates: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cumprod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cummin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cummax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cummean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F22D7-8129-41F1-B8FD-763E3F79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056" y="3322541"/>
            <a:ext cx="7121888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994113" y="2815009"/>
            <a:ext cx="93878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Extract the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lang="en-GB" dirty="0"/>
              <a:t> column from the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/>
              <a:t> dataset and assign it to the object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/>
              <a:t> and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GB" dirty="0"/>
              <a:t> of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are the largest and smallest values of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/>
              <a:t> 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Find the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en-GB" dirty="0"/>
              <a:t> and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 quartile </a:t>
            </a:r>
            <a:r>
              <a:rPr lang="en-GB" dirty="0"/>
              <a:t>of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/>
              <a:t>. What about the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inter-quartile range</a:t>
            </a:r>
            <a:r>
              <a:rPr lang="en-GB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en-GB" dirty="0"/>
              <a:t> and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 deviation </a:t>
            </a:r>
            <a:r>
              <a:rPr lang="en-GB" dirty="0"/>
              <a:t>of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170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Useful Functions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65727" y="2516862"/>
            <a:ext cx="10260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Logical Comparisons: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, 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50AC5-62D8-4E48-8C34-BEFF0F9F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3184246"/>
            <a:ext cx="9734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8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Summarize Function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965727" y="2516862"/>
            <a:ext cx="10260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summarise()</a:t>
            </a:r>
            <a:r>
              <a:rPr lang="en-GB" dirty="0"/>
              <a:t>allows you to collapse a data frame to a single row based on an aggregation function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3DAAF-2CEA-4814-ACFD-173BCD9E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521" y="3429000"/>
            <a:ext cx="7676958" cy="24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3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Group Summarize Function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1655275" y="2275459"/>
            <a:ext cx="10260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summarise()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by itself is not very useful.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We could have done this with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mean(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profits$profit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na.rm = TRUE)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The real power comes when it is combined with the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rgbClr val="29B3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function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36A2C-5DE8-421F-89E2-DABE289D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4" y="3326178"/>
            <a:ext cx="6873972" cy="29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Multiple Summaries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1694393" y="2530292"/>
            <a:ext cx="102605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You can have multiple summaries for a single variable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35DE7-ECF9-4A3B-B0F2-710800CE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54" y="3111962"/>
            <a:ext cx="7529552" cy="2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44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Grouping by multiple variables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1445410" y="2228671"/>
            <a:ext cx="10260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You are not limited to grouping by only one variable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197B3-98F6-4C27-9A5E-6933E8F8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49" y="2691345"/>
            <a:ext cx="6213501" cy="38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52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What is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variance</a:t>
            </a:r>
            <a:r>
              <a:rPr lang="en-GB" sz="2000" dirty="0">
                <a:solidFill>
                  <a:srgbClr val="000000"/>
                </a:solidFill>
              </a:rPr>
              <a:t> of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city mileage </a:t>
            </a:r>
            <a:r>
              <a:rPr lang="en-GB" sz="2000" dirty="0">
                <a:solidFill>
                  <a:srgbClr val="000000"/>
                </a:solidFill>
              </a:rPr>
              <a:t>and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highway mileage </a:t>
            </a:r>
            <a:r>
              <a:rPr lang="en-GB" sz="2000" dirty="0">
                <a:solidFill>
                  <a:srgbClr val="000000"/>
                </a:solidFill>
              </a:rPr>
              <a:t>column in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dataset?</a:t>
            </a:r>
          </a:p>
          <a:p>
            <a:pPr marL="457200" lvl="0" indent="-4572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How many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cars</a:t>
            </a:r>
            <a:r>
              <a:rPr lang="en-GB" sz="2000" dirty="0">
                <a:solidFill>
                  <a:srgbClr val="000000"/>
                </a:solidFill>
              </a:rPr>
              <a:t> are there of each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</a:rPr>
              <a:t> in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dataset?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class</a:t>
            </a:r>
            <a:r>
              <a:rPr lang="en-GB" sz="2000" dirty="0">
                <a:solidFill>
                  <a:srgbClr val="000000"/>
                </a:solidFill>
              </a:rPr>
              <a:t> and then use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n() </a:t>
            </a:r>
            <a:r>
              <a:rPr lang="en-GB" sz="2000" dirty="0">
                <a:solidFill>
                  <a:srgbClr val="000000"/>
                </a:solidFill>
              </a:rPr>
              <a:t>function to count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46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F5C8-5C18-4907-8F95-282240FF1AF7}"/>
              </a:ext>
            </a:extLst>
          </p:cNvPr>
          <p:cNvSpPr txBox="1"/>
          <p:nvPr/>
        </p:nvSpPr>
        <p:spPr>
          <a:xfrm>
            <a:off x="1887422" y="2854936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1)</a:t>
            </a:r>
            <a:r>
              <a:rPr lang="en-GB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C86EB-F11D-4AF4-BB48-4A21879F3916}"/>
              </a:ext>
            </a:extLst>
          </p:cNvPr>
          <p:cNvSpPr txBox="1"/>
          <p:nvPr/>
        </p:nvSpPr>
        <p:spPr>
          <a:xfrm>
            <a:off x="1887422" y="4814463"/>
            <a:ext cx="48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2)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2A7CC-F7EA-4FC0-A24E-F40CCAA0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40" y="2897575"/>
            <a:ext cx="6000750" cy="30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D2EB6-946A-447D-ADC3-23E55050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7" y="2574753"/>
            <a:ext cx="2447925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B836D-4C70-40F8-BB91-4710A2B6A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40" y="4814463"/>
            <a:ext cx="5029200" cy="581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A4671-0B68-456B-8379-34FC9F59C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240" y="4010512"/>
            <a:ext cx="2524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2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C968-4CA2-40A0-8181-9A5DED9D6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dirty="0"/>
              <a:t>Bonus Questions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5A14F-5C33-4D97-A6A9-69F67AE35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6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6242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Dpylr</a:t>
            </a:r>
            <a:r>
              <a:rPr lang="en-US" dirty="0"/>
              <a:t> Piping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E3506-C0FA-4C00-887C-5A3E6101728A}"/>
              </a:ext>
            </a:extLst>
          </p:cNvPr>
          <p:cNvSpPr/>
          <p:nvPr/>
        </p:nvSpPr>
        <p:spPr>
          <a:xfrm>
            <a:off x="1445410" y="2228671"/>
            <a:ext cx="102605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 err="1"/>
              <a:t>dpylr</a:t>
            </a:r>
            <a:r>
              <a:rPr lang="en-GB" dirty="0"/>
              <a:t> comes with an amazing tool called the pipe - </a:t>
            </a:r>
            <a:r>
              <a:rPr lang="en-GB" b="1" dirty="0">
                <a:solidFill>
                  <a:srgbClr val="01ABE9"/>
                </a:solidFill>
              </a:rPr>
              <a:t>%&gt;%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This allows you to pass the output of one function into the first argument of the next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Using this, the previous code can by rewritten as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fontAlgn="base"/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Essentially, you only need to mention a single data frame at the start and never need to create temporary objects</a:t>
            </a:r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7EBFDAC-587E-46EC-B31D-BFBAB394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96" y="3608882"/>
            <a:ext cx="7517585" cy="1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85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3FB26-49E0-4545-A263-84B642F9778E}"/>
              </a:ext>
            </a:extLst>
          </p:cNvPr>
          <p:cNvSpPr/>
          <p:nvPr/>
        </p:nvSpPr>
        <p:spPr>
          <a:xfrm>
            <a:off x="1104468" y="2954494"/>
            <a:ext cx="105719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dirty="0">
                <a:solidFill>
                  <a:srgbClr val="000000"/>
                </a:solidFill>
              </a:rPr>
              <a:t>Modify the last question we answered but use piping instead </a:t>
            </a:r>
          </a:p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marL="457200" lvl="0" indent="-4572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How many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cars</a:t>
            </a:r>
            <a:r>
              <a:rPr lang="en-GB" sz="2000" dirty="0">
                <a:solidFill>
                  <a:srgbClr val="000000"/>
                </a:solidFill>
              </a:rPr>
              <a:t> are there of each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</a:rPr>
              <a:t> in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sz="2000" dirty="0">
                <a:solidFill>
                  <a:srgbClr val="000000"/>
                </a:solidFill>
              </a:rPr>
              <a:t> dataset?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class</a:t>
            </a:r>
            <a:r>
              <a:rPr lang="en-GB" sz="2000" dirty="0">
                <a:solidFill>
                  <a:srgbClr val="000000"/>
                </a:solidFill>
              </a:rPr>
              <a:t> and then use the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n() </a:t>
            </a:r>
            <a:r>
              <a:rPr lang="en-GB" sz="2000" dirty="0">
                <a:solidFill>
                  <a:srgbClr val="000000"/>
                </a:solidFill>
              </a:rPr>
              <a:t>function to count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8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F64F-AAD6-4062-98CF-30117931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04" y="2060952"/>
            <a:ext cx="1971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9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57659-452D-4BDB-96A9-6ACA661B4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"/>
          <a:stretch/>
        </p:blipFill>
        <p:spPr>
          <a:xfrm>
            <a:off x="2200275" y="3429000"/>
            <a:ext cx="3895725" cy="1214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71B8F-20DC-4A67-809F-EDCA26E1B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2"/>
          <a:stretch/>
        </p:blipFill>
        <p:spPr>
          <a:xfrm>
            <a:off x="6643688" y="2857499"/>
            <a:ext cx="3057525" cy="30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9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C01-573A-4467-9379-6522964F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57" y="1924965"/>
            <a:ext cx="5893840" cy="1194223"/>
          </a:xfrm>
        </p:spPr>
        <p:txBody>
          <a:bodyPr/>
          <a:lstStyle/>
          <a:p>
            <a:r>
              <a:rPr lang="en-GB" sz="6600" dirty="0"/>
              <a:t>Next Time 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FC842-A98B-45DD-A3A6-6C6A9A1CA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1163" y="5210231"/>
            <a:ext cx="7809072" cy="4075465"/>
          </a:xfrm>
        </p:spPr>
        <p:txBody>
          <a:bodyPr>
            <a:normAutofit/>
          </a:bodyPr>
          <a:lstStyle/>
          <a:p>
            <a:r>
              <a:rPr lang="en-GB" sz="2400" dirty="0"/>
              <a:t>See you then !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1097CF-AF06-4B6D-9FE8-9749F52932D7}"/>
              </a:ext>
            </a:extLst>
          </p:cNvPr>
          <p:cNvSpPr txBox="1">
            <a:spLocks/>
          </p:cNvSpPr>
          <p:nvPr/>
        </p:nvSpPr>
        <p:spPr>
          <a:xfrm>
            <a:off x="7555949" y="1400231"/>
            <a:ext cx="3981094" cy="40754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Tidying up our datasets: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What is a ‘tidy’ dataset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Gathering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Spreading 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Careful of missing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757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3">
      <a:dk1>
        <a:sysClr val="windowText" lastClr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Custom 4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8F078FD696EC45B7F57AE964A2CA5B" ma:contentTypeVersion="13" ma:contentTypeDescription="Create a new document." ma:contentTypeScope="" ma:versionID="bdb976efa452c46412775252a908b1f0">
  <xsd:schema xmlns:xsd="http://www.w3.org/2001/XMLSchema" xmlns:xs="http://www.w3.org/2001/XMLSchema" xmlns:p="http://schemas.microsoft.com/office/2006/metadata/properties" xmlns:ns3="80a8ca01-d459-494f-ac9a-c3d48b7ea22c" xmlns:ns4="2f6ff716-fad7-48fb-bdab-cdb53aa7a51c" targetNamespace="http://schemas.microsoft.com/office/2006/metadata/properties" ma:root="true" ma:fieldsID="9dcd50fd5175c33cefd31fbebeb5cd7d" ns3:_="" ns4:_="">
    <xsd:import namespace="80a8ca01-d459-494f-ac9a-c3d48b7ea22c"/>
    <xsd:import namespace="2f6ff716-fad7-48fb-bdab-cdb53aa7a51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8ca01-d459-494f-ac9a-c3d48b7ea2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ff716-fad7-48fb-bdab-cdb53aa7a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1F18B-B253-44F0-8F2E-6F87C836F5FD}">
  <ds:schemaRefs>
    <ds:schemaRef ds:uri="http://purl.org/dc/terms/"/>
    <ds:schemaRef ds:uri="http://schemas.microsoft.com/office/2006/documentManagement/types"/>
    <ds:schemaRef ds:uri="2f6ff716-fad7-48fb-bdab-cdb53aa7a51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0a8ca01-d459-494f-ac9a-c3d48b7ea22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D73F6F-C84A-476E-A7EF-C2A23120EB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415F4-DA06-402D-AAE0-42E6438E25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a8ca01-d459-494f-ac9a-c3d48b7ea22c"/>
    <ds:schemaRef ds:uri="2f6ff716-fad7-48fb-bdab-cdb53aa7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2149</Words>
  <Application>Microsoft Office PowerPoint</Application>
  <PresentationFormat>Widescreen</PresentationFormat>
  <Paragraphs>450</Paragraphs>
  <Slides>81</Slides>
  <Notes>81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Century Gothic</vt:lpstr>
      <vt:lpstr>Courier New</vt:lpstr>
      <vt:lpstr>Lato</vt:lpstr>
      <vt:lpstr>Wingdings 2</vt:lpstr>
      <vt:lpstr>Quotable</vt:lpstr>
      <vt:lpstr>1_Quotable</vt:lpstr>
      <vt:lpstr>Into the Tidyverse  Session 3a </vt:lpstr>
      <vt:lpstr>Statistics in R</vt:lpstr>
      <vt:lpstr>R for Statistics:</vt:lpstr>
      <vt:lpstr>Measures of Location</vt:lpstr>
      <vt:lpstr>Measures of Spread</vt:lpstr>
      <vt:lpstr>Measures of Spread</vt:lpstr>
      <vt:lpstr>Exercises to try</vt:lpstr>
      <vt:lpstr>Answers</vt:lpstr>
      <vt:lpstr>Careful of missing values</vt:lpstr>
      <vt:lpstr>Handling a missing value</vt:lpstr>
      <vt:lpstr>Exercises to try</vt:lpstr>
      <vt:lpstr>Answers</vt:lpstr>
      <vt:lpstr>Making comparisons </vt:lpstr>
      <vt:lpstr>comparisons</vt:lpstr>
      <vt:lpstr>Ordering Comparisons</vt:lpstr>
      <vt:lpstr>Equality Comparisons</vt:lpstr>
      <vt:lpstr>Comparisons on Vectors</vt:lpstr>
      <vt:lpstr>Exercises to try</vt:lpstr>
      <vt:lpstr>Answers</vt:lpstr>
      <vt:lpstr>Boolean Operators </vt:lpstr>
      <vt:lpstr>Boolean Operators and </vt:lpstr>
      <vt:lpstr>Boolean Operators or </vt:lpstr>
      <vt:lpstr>Boolean Operators not </vt:lpstr>
      <vt:lpstr>Combining Boolean Operators </vt:lpstr>
      <vt:lpstr>Boolean Operators on Vectors</vt:lpstr>
      <vt:lpstr>Exercises to try</vt:lpstr>
      <vt:lpstr>Answers</vt:lpstr>
      <vt:lpstr>Answers</vt:lpstr>
      <vt:lpstr>Bonus Questions</vt:lpstr>
      <vt:lpstr>Testing if the data is skewed </vt:lpstr>
      <vt:lpstr>Skewness, Kurtosis and histogram distributions</vt:lpstr>
      <vt:lpstr>Exercises </vt:lpstr>
      <vt:lpstr>Answers</vt:lpstr>
      <vt:lpstr>Value Meanings </vt:lpstr>
      <vt:lpstr>Next Time ….</vt:lpstr>
      <vt:lpstr>Into the Tidyverse  Session 3b </vt:lpstr>
      <vt:lpstr>Transforming Data </vt:lpstr>
      <vt:lpstr>Data Analysis work flow in R</vt:lpstr>
      <vt:lpstr> Dplyr  </vt:lpstr>
      <vt:lpstr>The dplyr Verbs</vt:lpstr>
      <vt:lpstr>The dplyr Verbs</vt:lpstr>
      <vt:lpstr>Filtering </vt:lpstr>
      <vt:lpstr>Filter Rows</vt:lpstr>
      <vt:lpstr>Filter with Boolean Operators </vt:lpstr>
      <vt:lpstr>Handling floating point numbers </vt:lpstr>
      <vt:lpstr>Handling Missing Values</vt:lpstr>
      <vt:lpstr>Exercises to try</vt:lpstr>
      <vt:lpstr>Answers</vt:lpstr>
      <vt:lpstr>Arranging  </vt:lpstr>
      <vt:lpstr>Arrange Rows</vt:lpstr>
      <vt:lpstr>Descending Order</vt:lpstr>
      <vt:lpstr>Exercises to try</vt:lpstr>
      <vt:lpstr>Answers</vt:lpstr>
      <vt:lpstr>Selecting  </vt:lpstr>
      <vt:lpstr>Select</vt:lpstr>
      <vt:lpstr>Dropping Columns</vt:lpstr>
      <vt:lpstr>Selecting Ranges</vt:lpstr>
      <vt:lpstr>Helper functions</vt:lpstr>
      <vt:lpstr>Renaming Columns</vt:lpstr>
      <vt:lpstr>Exercises to try</vt:lpstr>
      <vt:lpstr>Answers</vt:lpstr>
      <vt:lpstr>Mutating dataframes</vt:lpstr>
      <vt:lpstr>Adding new columns based on existing </vt:lpstr>
      <vt:lpstr>Mutate with multiple variables</vt:lpstr>
      <vt:lpstr>Exercises to try</vt:lpstr>
      <vt:lpstr>Answers</vt:lpstr>
      <vt:lpstr>Summarising </vt:lpstr>
      <vt:lpstr>Useful Functions</vt:lpstr>
      <vt:lpstr>Useful Functions</vt:lpstr>
      <vt:lpstr>Useful Functions</vt:lpstr>
      <vt:lpstr>Summarize Function</vt:lpstr>
      <vt:lpstr>Group Summarize Function</vt:lpstr>
      <vt:lpstr>Multiple Summaries</vt:lpstr>
      <vt:lpstr>Grouping by multiple variables</vt:lpstr>
      <vt:lpstr>Exercises to try</vt:lpstr>
      <vt:lpstr>Answers</vt:lpstr>
      <vt:lpstr>Bonus Questions</vt:lpstr>
      <vt:lpstr>Dpylr Piping </vt:lpstr>
      <vt:lpstr>Exercises to try</vt:lpstr>
      <vt:lpstr>Answers</vt:lpstr>
      <vt:lpstr>Next Time 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 the Tidyverse  Session 2</dc:title>
  <dc:creator>Coates, Isabelle</dc:creator>
  <cp:lastModifiedBy>Coates, Isabelle</cp:lastModifiedBy>
  <cp:revision>7</cp:revision>
  <dcterms:created xsi:type="dcterms:W3CDTF">2021-01-21T16:36:37Z</dcterms:created>
  <dcterms:modified xsi:type="dcterms:W3CDTF">2021-03-05T11:25:41Z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0x010100DA8F078FD696EC45B7F57AE964A2CA5B</vt:lpwstr>
  </property>
</Properties>
</file>